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slideLayouts/slideLayout5.xml" ContentType="application/vnd.openxmlformats-officedocument.presentationml.slideLayout+xml"/>
  <Override PartName="/ppt/theme/theme5.xml" ContentType="application/vnd.openxmlformats-officedocument.theme+xml"/>
  <Override PartName="/ppt/slideLayouts/slideLayout6.xml" ContentType="application/vnd.openxmlformats-officedocument.presentationml.slideLayout+xml"/>
  <Override PartName="/ppt/theme/theme6.xml" ContentType="application/vnd.openxmlformats-officedocument.theme+xml"/>
  <Override PartName="/ppt/slideLayouts/slideLayout7.xml" ContentType="application/vnd.openxmlformats-officedocument.presentationml.slideLayout+xml"/>
  <Override PartName="/ppt/theme/theme7.xml" ContentType="application/vnd.openxmlformats-officedocument.theme+xml"/>
  <Override PartName="/ppt/slideLayouts/slideLayout8.xml" ContentType="application/vnd.openxmlformats-officedocument.presentationml.slideLayout+xml"/>
  <Override PartName="/ppt/theme/theme8.xml" ContentType="application/vnd.openxmlformats-officedocument.theme+xml"/>
  <Override PartName="/ppt/slideLayouts/slideLayout9.xml" ContentType="application/vnd.openxmlformats-officedocument.presentationml.slideLayout+xml"/>
  <Override PartName="/ppt/theme/theme9.xml" ContentType="application/vnd.openxmlformats-officedocument.theme+xml"/>
  <Override PartName="/ppt/slideLayouts/slideLayout10.xml" ContentType="application/vnd.openxmlformats-officedocument.presentationml.slideLayout+xml"/>
  <Override PartName="/ppt/theme/theme10.xml" ContentType="application/vnd.openxmlformats-officedocument.theme+xml"/>
  <Override PartName="/ppt/theme/theme11.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2" r:id="rId1"/>
    <p:sldMasterId id="2147483654" r:id="rId2"/>
    <p:sldMasterId id="2147483658" r:id="rId3"/>
    <p:sldMasterId id="2147483678" r:id="rId4"/>
    <p:sldMasterId id="2147483660" r:id="rId5"/>
    <p:sldMasterId id="2147483662" r:id="rId6"/>
    <p:sldMasterId id="2147483664" r:id="rId7"/>
    <p:sldMasterId id="2147483666" r:id="rId8"/>
    <p:sldMasterId id="2147483656" r:id="rId9"/>
    <p:sldMasterId id="2147483650" r:id="rId10"/>
  </p:sldMasterIdLst>
  <p:notesMasterIdLst>
    <p:notesMasterId r:id="rId14"/>
  </p:notesMasterIdLst>
  <p:sldIdLst>
    <p:sldId id="261" r:id="rId11"/>
    <p:sldId id="300" r:id="rId12"/>
    <p:sldId id="301" r:id="rId13"/>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F2A56"/>
    <a:srgbClr val="6ECB98"/>
    <a:srgbClr val="045C5D"/>
    <a:srgbClr val="969300"/>
    <a:srgbClr val="009ABD"/>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562" autoAdjust="0"/>
    <p:restoredTop sz="62397" autoAdjust="0"/>
  </p:normalViewPr>
  <p:slideViewPr>
    <p:cSldViewPr snapToGrid="0" snapToObjects="1">
      <p:cViewPr varScale="1">
        <p:scale>
          <a:sx n="63" d="100"/>
          <a:sy n="63" d="100"/>
        </p:scale>
        <p:origin x="462"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3.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Master" Target="slideMasters/slideMaster7.xml"/><Relationship Id="rId12" Type="http://schemas.openxmlformats.org/officeDocument/2006/relationships/slide" Target="slides/slide2.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1.xml"/><Relationship Id="rId5" Type="http://schemas.openxmlformats.org/officeDocument/2006/relationships/slideMaster" Target="slideMasters/slideMaster5.xml"/><Relationship Id="rId15" Type="http://schemas.openxmlformats.org/officeDocument/2006/relationships/presProps" Target="presProps.xml"/><Relationship Id="rId10" Type="http://schemas.openxmlformats.org/officeDocument/2006/relationships/slideMaster" Target="slideMasters/slideMaster10.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082FB64-A8CC-4406-8B66-047F54909033}" type="doc">
      <dgm:prSet loTypeId="urn:microsoft.com/office/officeart/2011/layout/HexagonRadial" loCatId="cycle" qsTypeId="urn:microsoft.com/office/officeart/2005/8/quickstyle/simple2" qsCatId="simple" csTypeId="urn:microsoft.com/office/officeart/2005/8/colors/colorful4" csCatId="colorful" phldr="1"/>
      <dgm:spPr/>
      <dgm:t>
        <a:bodyPr/>
        <a:lstStyle/>
        <a:p>
          <a:endParaRPr lang="en-GB"/>
        </a:p>
      </dgm:t>
    </dgm:pt>
    <dgm:pt modelId="{8CF1A324-EB4D-4DD5-8A4D-68EF310ECF53}">
      <dgm:prSet phldrT="[Text]"/>
      <dgm:spPr/>
      <dgm:t>
        <a:bodyPr/>
        <a:lstStyle/>
        <a:p>
          <a:r>
            <a:rPr lang="en-GB" dirty="0"/>
            <a:t>Shellfish Monitoring Programme</a:t>
          </a:r>
        </a:p>
      </dgm:t>
      <dgm:extLst>
        <a:ext uri="{E40237B7-FDA0-4F09-8148-C483321AD2D9}">
          <dgm14:cNvPr xmlns:dgm14="http://schemas.microsoft.com/office/drawing/2010/diagram" id="0" name="">
            <a:hlinkClick xmlns:r="http://schemas.openxmlformats.org/officeDocument/2006/relationships" r:id="" action="ppaction://noaction"/>
          </dgm14:cNvPr>
        </a:ext>
      </dgm:extLst>
    </dgm:pt>
    <dgm:pt modelId="{91898059-750D-4980-AB48-F2C18ADC9242}" type="parTrans" cxnId="{2C1A23DD-1C87-4020-B55A-74B64F4B66BC}">
      <dgm:prSet/>
      <dgm:spPr/>
      <dgm:t>
        <a:bodyPr/>
        <a:lstStyle/>
        <a:p>
          <a:endParaRPr lang="en-GB"/>
        </a:p>
      </dgm:t>
    </dgm:pt>
    <dgm:pt modelId="{8C1D3E47-7601-4504-8AC2-37E8730A66EE}" type="sibTrans" cxnId="{2C1A23DD-1C87-4020-B55A-74B64F4B66BC}">
      <dgm:prSet/>
      <dgm:spPr/>
      <dgm:t>
        <a:bodyPr/>
        <a:lstStyle/>
        <a:p>
          <a:endParaRPr lang="en-GB"/>
        </a:p>
      </dgm:t>
    </dgm:pt>
    <dgm:pt modelId="{7C1EEB4F-4102-418B-8BBF-58E42D7E61CD}">
      <dgm:prSet phldrT="[Text]"/>
      <dgm:spPr/>
      <dgm:t>
        <a:bodyPr/>
        <a:lstStyle/>
        <a:p>
          <a:r>
            <a:rPr lang="en-GB" dirty="0"/>
            <a:t>Programme Overview</a:t>
          </a:r>
        </a:p>
      </dgm:t>
    </dgm:pt>
    <dgm:pt modelId="{813FF4D2-CCBC-407D-A517-2ECBAA37DB1B}" type="parTrans" cxnId="{5D7C9FEE-6146-4D10-B60E-16E95517C18F}">
      <dgm:prSet/>
      <dgm:spPr/>
      <dgm:t>
        <a:bodyPr/>
        <a:lstStyle/>
        <a:p>
          <a:endParaRPr lang="en-GB"/>
        </a:p>
      </dgm:t>
    </dgm:pt>
    <dgm:pt modelId="{E30B1110-E040-4153-AE15-92B824B07C4D}" type="sibTrans" cxnId="{5D7C9FEE-6146-4D10-B60E-16E95517C18F}">
      <dgm:prSet/>
      <dgm:spPr/>
      <dgm:t>
        <a:bodyPr/>
        <a:lstStyle/>
        <a:p>
          <a:endParaRPr lang="en-GB"/>
        </a:p>
      </dgm:t>
    </dgm:pt>
    <dgm:pt modelId="{900E755F-2C4A-4D9C-BEEA-6F69FE615844}">
      <dgm:prSet phldrT="[Text]"/>
      <dgm:spPr/>
      <dgm:t>
        <a:bodyPr/>
        <a:lstStyle/>
        <a:p>
          <a:r>
            <a:rPr lang="en-GB" dirty="0"/>
            <a:t>Background</a:t>
          </a:r>
        </a:p>
      </dgm:t>
    </dgm:pt>
    <dgm:pt modelId="{B8E227DD-F82C-4FAB-B7A8-5BF65E70BDE8}" type="sibTrans" cxnId="{55BE57A4-E53C-4972-BD5D-8868A0D615F2}">
      <dgm:prSet/>
      <dgm:spPr/>
      <dgm:t>
        <a:bodyPr/>
        <a:lstStyle/>
        <a:p>
          <a:endParaRPr lang="en-GB"/>
        </a:p>
      </dgm:t>
    </dgm:pt>
    <dgm:pt modelId="{D831A66C-6D3F-4AB3-B57D-F9E48FCABD03}" type="parTrans" cxnId="{55BE57A4-E53C-4972-BD5D-8868A0D615F2}">
      <dgm:prSet/>
      <dgm:spPr/>
      <dgm:t>
        <a:bodyPr/>
        <a:lstStyle/>
        <a:p>
          <a:endParaRPr lang="en-GB"/>
        </a:p>
      </dgm:t>
    </dgm:pt>
    <dgm:pt modelId="{073344CB-2030-4A3F-911D-D1BF538725DC}">
      <dgm:prSet phldrT="[Text]"/>
      <dgm:spPr/>
      <dgm:t>
        <a:bodyPr/>
        <a:lstStyle/>
        <a:p>
          <a:r>
            <a:rPr lang="en-GB" dirty="0"/>
            <a:t>Costs</a:t>
          </a:r>
        </a:p>
      </dgm:t>
    </dgm:pt>
    <dgm:pt modelId="{41B92C25-EE88-42D0-875F-B3C3262AAF25}" type="sibTrans" cxnId="{3213F0F5-3492-48D5-9AFD-48325DF25FF7}">
      <dgm:prSet/>
      <dgm:spPr/>
      <dgm:t>
        <a:bodyPr/>
        <a:lstStyle/>
        <a:p>
          <a:endParaRPr lang="en-GB"/>
        </a:p>
      </dgm:t>
    </dgm:pt>
    <dgm:pt modelId="{91567045-C494-4FB5-BF1C-71795AC97560}" type="parTrans" cxnId="{3213F0F5-3492-48D5-9AFD-48325DF25FF7}">
      <dgm:prSet/>
      <dgm:spPr/>
      <dgm:t>
        <a:bodyPr/>
        <a:lstStyle/>
        <a:p>
          <a:endParaRPr lang="en-GB"/>
        </a:p>
      </dgm:t>
    </dgm:pt>
    <dgm:pt modelId="{B2107730-8D9C-455D-BF63-3D9F4599B360}">
      <dgm:prSet phldrT="[Text]"/>
      <dgm:spPr/>
      <dgm:t>
        <a:bodyPr/>
        <a:lstStyle/>
        <a:p>
          <a:r>
            <a:rPr lang="en-GB" dirty="0"/>
            <a:t>Harvesting Areas</a:t>
          </a:r>
        </a:p>
      </dgm:t>
    </dgm:pt>
    <dgm:pt modelId="{CAFE8847-2F72-443E-BE6A-FF1DA79E79D9}" type="sibTrans" cxnId="{A4F1AA5B-B43F-483C-A41B-D8398B43BDCD}">
      <dgm:prSet/>
      <dgm:spPr/>
      <dgm:t>
        <a:bodyPr/>
        <a:lstStyle/>
        <a:p>
          <a:endParaRPr lang="en-GB"/>
        </a:p>
      </dgm:t>
    </dgm:pt>
    <dgm:pt modelId="{97C005D5-1FFE-481B-951D-C07CE6491CE3}" type="parTrans" cxnId="{A4F1AA5B-B43F-483C-A41B-D8398B43BDCD}">
      <dgm:prSet/>
      <dgm:spPr/>
      <dgm:t>
        <a:bodyPr/>
        <a:lstStyle/>
        <a:p>
          <a:endParaRPr lang="en-GB"/>
        </a:p>
      </dgm:t>
    </dgm:pt>
    <dgm:pt modelId="{0577F7B9-EA24-49A1-BAF2-68785D8E3F7C}">
      <dgm:prSet phldrT="[Text]"/>
      <dgm:spPr/>
      <dgm:t>
        <a:bodyPr/>
        <a:lstStyle/>
        <a:p>
          <a:r>
            <a:rPr lang="en-GB" dirty="0"/>
            <a:t>Classification</a:t>
          </a:r>
        </a:p>
      </dgm:t>
    </dgm:pt>
    <dgm:pt modelId="{26FAE58F-949A-4F75-8538-75117D94CC4E}" type="sibTrans" cxnId="{AF6F0A7E-F00D-44A3-965B-1478E20D1AE8}">
      <dgm:prSet/>
      <dgm:spPr/>
      <dgm:t>
        <a:bodyPr/>
        <a:lstStyle/>
        <a:p>
          <a:endParaRPr lang="en-GB"/>
        </a:p>
      </dgm:t>
    </dgm:pt>
    <dgm:pt modelId="{80BE5B71-647E-45F2-9C7D-4FDBC71D3E6A}" type="parTrans" cxnId="{AF6F0A7E-F00D-44A3-965B-1478E20D1AE8}">
      <dgm:prSet/>
      <dgm:spPr/>
      <dgm:t>
        <a:bodyPr/>
        <a:lstStyle/>
        <a:p>
          <a:endParaRPr lang="en-GB"/>
        </a:p>
      </dgm:t>
    </dgm:pt>
    <dgm:pt modelId="{F3F3C0B5-AB29-43D5-B422-F07998410961}">
      <dgm:prSet phldrT="[Text]"/>
      <dgm:spPr/>
      <dgm:t>
        <a:bodyPr/>
        <a:lstStyle/>
        <a:p>
          <a:r>
            <a:rPr lang="en-GB" dirty="0"/>
            <a:t>MoU Agreement</a:t>
          </a:r>
        </a:p>
      </dgm:t>
    </dgm:pt>
    <dgm:pt modelId="{4E99A7FE-AF7F-4CDB-B8A7-5593D07B2E72}" type="sibTrans" cxnId="{5ACE0D79-9E85-4AEC-844E-63AF1C6D1ABF}">
      <dgm:prSet/>
      <dgm:spPr/>
      <dgm:t>
        <a:bodyPr/>
        <a:lstStyle/>
        <a:p>
          <a:endParaRPr lang="en-GB"/>
        </a:p>
      </dgm:t>
    </dgm:pt>
    <dgm:pt modelId="{6632831D-57F3-4810-8CEF-E92E1B5712EE}" type="parTrans" cxnId="{5ACE0D79-9E85-4AEC-844E-63AF1C6D1ABF}">
      <dgm:prSet/>
      <dgm:spPr/>
      <dgm:t>
        <a:bodyPr/>
        <a:lstStyle/>
        <a:p>
          <a:endParaRPr lang="en-GB"/>
        </a:p>
      </dgm:t>
    </dgm:pt>
    <dgm:pt modelId="{A3F63244-CAFE-436B-A197-1E8A031E98FD}" type="pres">
      <dgm:prSet presAssocID="{6082FB64-A8CC-4406-8B66-047F54909033}" presName="Name0" presStyleCnt="0">
        <dgm:presLayoutVars>
          <dgm:chMax val="1"/>
          <dgm:chPref val="1"/>
          <dgm:dir/>
          <dgm:animOne val="branch"/>
          <dgm:animLvl val="lvl"/>
        </dgm:presLayoutVars>
      </dgm:prSet>
      <dgm:spPr/>
    </dgm:pt>
    <dgm:pt modelId="{81D1BADD-B0DE-45F2-9186-E2EF490FCD4B}" type="pres">
      <dgm:prSet presAssocID="{8CF1A324-EB4D-4DD5-8A4D-68EF310ECF53}" presName="Parent" presStyleLbl="node0" presStyleIdx="0" presStyleCnt="1">
        <dgm:presLayoutVars>
          <dgm:chMax val="6"/>
          <dgm:chPref val="6"/>
        </dgm:presLayoutVars>
      </dgm:prSet>
      <dgm:spPr/>
    </dgm:pt>
    <dgm:pt modelId="{3AF29736-0A6B-44DD-A457-7276B8BBF5B9}" type="pres">
      <dgm:prSet presAssocID="{900E755F-2C4A-4D9C-BEEA-6F69FE615844}" presName="Accent1" presStyleCnt="0"/>
      <dgm:spPr/>
    </dgm:pt>
    <dgm:pt modelId="{BD6618A7-3574-4698-B9A4-A628958BF964}" type="pres">
      <dgm:prSet presAssocID="{900E755F-2C4A-4D9C-BEEA-6F69FE615844}" presName="Accent" presStyleLbl="bgShp" presStyleIdx="0" presStyleCnt="6"/>
      <dgm:spPr/>
    </dgm:pt>
    <dgm:pt modelId="{53B49A0D-4421-4DB2-A91E-F5547F255805}" type="pres">
      <dgm:prSet presAssocID="{900E755F-2C4A-4D9C-BEEA-6F69FE615844}" presName="Child1" presStyleLbl="node1" presStyleIdx="0" presStyleCnt="6">
        <dgm:presLayoutVars>
          <dgm:chMax val="0"/>
          <dgm:chPref val="0"/>
          <dgm:bulletEnabled val="1"/>
        </dgm:presLayoutVars>
      </dgm:prSet>
      <dgm:spPr/>
    </dgm:pt>
    <dgm:pt modelId="{7F90A339-C166-4362-9C00-8DF8BCA246FE}" type="pres">
      <dgm:prSet presAssocID="{F3F3C0B5-AB29-43D5-B422-F07998410961}" presName="Accent2" presStyleCnt="0"/>
      <dgm:spPr/>
    </dgm:pt>
    <dgm:pt modelId="{74279712-871E-459F-97AC-FFB2486BCB1D}" type="pres">
      <dgm:prSet presAssocID="{F3F3C0B5-AB29-43D5-B422-F07998410961}" presName="Accent" presStyleLbl="bgShp" presStyleIdx="1" presStyleCnt="6"/>
      <dgm:spPr/>
    </dgm:pt>
    <dgm:pt modelId="{EECF819F-51DF-460D-9698-6B8A4AEE879D}" type="pres">
      <dgm:prSet presAssocID="{F3F3C0B5-AB29-43D5-B422-F07998410961}" presName="Child2" presStyleLbl="node1" presStyleIdx="1" presStyleCnt="6">
        <dgm:presLayoutVars>
          <dgm:chMax val="0"/>
          <dgm:chPref val="0"/>
          <dgm:bulletEnabled val="1"/>
        </dgm:presLayoutVars>
      </dgm:prSet>
      <dgm:spPr/>
    </dgm:pt>
    <dgm:pt modelId="{4484D6FB-9CB8-4899-8DA3-760E893F0914}" type="pres">
      <dgm:prSet presAssocID="{B2107730-8D9C-455D-BF63-3D9F4599B360}" presName="Accent3" presStyleCnt="0"/>
      <dgm:spPr/>
    </dgm:pt>
    <dgm:pt modelId="{F6B408F2-E428-48CD-83B7-D5FA9F658A33}" type="pres">
      <dgm:prSet presAssocID="{B2107730-8D9C-455D-BF63-3D9F4599B360}" presName="Accent" presStyleLbl="bgShp" presStyleIdx="2" presStyleCnt="6"/>
      <dgm:spPr/>
    </dgm:pt>
    <dgm:pt modelId="{0BF924B1-7BAE-4726-8F29-EF3CE8714BEF}" type="pres">
      <dgm:prSet presAssocID="{B2107730-8D9C-455D-BF63-3D9F4599B360}" presName="Child3" presStyleLbl="node1" presStyleIdx="2" presStyleCnt="6">
        <dgm:presLayoutVars>
          <dgm:chMax val="0"/>
          <dgm:chPref val="0"/>
          <dgm:bulletEnabled val="1"/>
        </dgm:presLayoutVars>
      </dgm:prSet>
      <dgm:spPr/>
    </dgm:pt>
    <dgm:pt modelId="{B9827B0D-49E2-4EF9-9DD0-4D24767B2C95}" type="pres">
      <dgm:prSet presAssocID="{7C1EEB4F-4102-418B-8BBF-58E42D7E61CD}" presName="Accent4" presStyleCnt="0"/>
      <dgm:spPr/>
    </dgm:pt>
    <dgm:pt modelId="{0C3169AB-68AB-4BA1-851C-F06A0BCE3E7B}" type="pres">
      <dgm:prSet presAssocID="{7C1EEB4F-4102-418B-8BBF-58E42D7E61CD}" presName="Accent" presStyleLbl="bgShp" presStyleIdx="3" presStyleCnt="6"/>
      <dgm:spPr/>
    </dgm:pt>
    <dgm:pt modelId="{F65E65C5-9D20-4C44-9C0B-514A9FD32594}" type="pres">
      <dgm:prSet presAssocID="{7C1EEB4F-4102-418B-8BBF-58E42D7E61CD}" presName="Child4" presStyleLbl="node1" presStyleIdx="3" presStyleCnt="6">
        <dgm:presLayoutVars>
          <dgm:chMax val="0"/>
          <dgm:chPref val="0"/>
          <dgm:bulletEnabled val="1"/>
        </dgm:presLayoutVars>
      </dgm:prSet>
      <dgm:spPr/>
    </dgm:pt>
    <dgm:pt modelId="{701B5AD3-AC4C-4F39-BFE9-8B6F1E4FFBAA}" type="pres">
      <dgm:prSet presAssocID="{073344CB-2030-4A3F-911D-D1BF538725DC}" presName="Accent5" presStyleCnt="0"/>
      <dgm:spPr/>
    </dgm:pt>
    <dgm:pt modelId="{A83FED3F-4895-4791-845A-7CF4B6B7AEC5}" type="pres">
      <dgm:prSet presAssocID="{073344CB-2030-4A3F-911D-D1BF538725DC}" presName="Accent" presStyleLbl="bgShp" presStyleIdx="4" presStyleCnt="6"/>
      <dgm:spPr/>
    </dgm:pt>
    <dgm:pt modelId="{CBBDCBC0-F9EA-442E-BE16-FEDDCD6FB08A}" type="pres">
      <dgm:prSet presAssocID="{073344CB-2030-4A3F-911D-D1BF538725DC}" presName="Child5" presStyleLbl="node1" presStyleIdx="4" presStyleCnt="6">
        <dgm:presLayoutVars>
          <dgm:chMax val="0"/>
          <dgm:chPref val="0"/>
          <dgm:bulletEnabled val="1"/>
        </dgm:presLayoutVars>
      </dgm:prSet>
      <dgm:spPr/>
    </dgm:pt>
    <dgm:pt modelId="{27ACE4E2-31F6-4ED6-B574-72554F4A3E90}" type="pres">
      <dgm:prSet presAssocID="{0577F7B9-EA24-49A1-BAF2-68785D8E3F7C}" presName="Accent6" presStyleCnt="0"/>
      <dgm:spPr/>
    </dgm:pt>
    <dgm:pt modelId="{3FAD342D-46CA-4807-875F-749394024DB1}" type="pres">
      <dgm:prSet presAssocID="{0577F7B9-EA24-49A1-BAF2-68785D8E3F7C}" presName="Accent" presStyleLbl="bgShp" presStyleIdx="5" presStyleCnt="6"/>
      <dgm:spPr/>
    </dgm:pt>
    <dgm:pt modelId="{52CDF627-0AA6-4F61-A62D-67078294DFF0}" type="pres">
      <dgm:prSet presAssocID="{0577F7B9-EA24-49A1-BAF2-68785D8E3F7C}" presName="Child6" presStyleLbl="node1" presStyleIdx="5" presStyleCnt="6">
        <dgm:presLayoutVars>
          <dgm:chMax val="0"/>
          <dgm:chPref val="0"/>
          <dgm:bulletEnabled val="1"/>
        </dgm:presLayoutVars>
      </dgm:prSet>
      <dgm:spPr/>
    </dgm:pt>
  </dgm:ptLst>
  <dgm:cxnLst>
    <dgm:cxn modelId="{B93AB029-E085-404A-B3E9-7E7567B68627}" type="presOf" srcId="{073344CB-2030-4A3F-911D-D1BF538725DC}" destId="{CBBDCBC0-F9EA-442E-BE16-FEDDCD6FB08A}" srcOrd="0" destOrd="0" presId="urn:microsoft.com/office/officeart/2011/layout/HexagonRadial"/>
    <dgm:cxn modelId="{A4F1AA5B-B43F-483C-A41B-D8398B43BDCD}" srcId="{8CF1A324-EB4D-4DD5-8A4D-68EF310ECF53}" destId="{B2107730-8D9C-455D-BF63-3D9F4599B360}" srcOrd="2" destOrd="0" parTransId="{97C005D5-1FFE-481B-951D-C07CE6491CE3}" sibTransId="{CAFE8847-2F72-443E-BE6A-FF1DA79E79D9}"/>
    <dgm:cxn modelId="{5166945D-296F-4274-BD7D-124B8BB2DD30}" type="presOf" srcId="{B2107730-8D9C-455D-BF63-3D9F4599B360}" destId="{0BF924B1-7BAE-4726-8F29-EF3CE8714BEF}" srcOrd="0" destOrd="0" presId="urn:microsoft.com/office/officeart/2011/layout/HexagonRadial"/>
    <dgm:cxn modelId="{B06EB26D-A8BF-4161-AFF3-AACD9CFB437B}" type="presOf" srcId="{6082FB64-A8CC-4406-8B66-047F54909033}" destId="{A3F63244-CAFE-436B-A197-1E8A031E98FD}" srcOrd="0" destOrd="0" presId="urn:microsoft.com/office/officeart/2011/layout/HexagonRadial"/>
    <dgm:cxn modelId="{30950456-63B3-4B68-8E61-518A29EC7AEA}" type="presOf" srcId="{8CF1A324-EB4D-4DD5-8A4D-68EF310ECF53}" destId="{81D1BADD-B0DE-45F2-9186-E2EF490FCD4B}" srcOrd="0" destOrd="0" presId="urn:microsoft.com/office/officeart/2011/layout/HexagonRadial"/>
    <dgm:cxn modelId="{5ACE0D79-9E85-4AEC-844E-63AF1C6D1ABF}" srcId="{8CF1A324-EB4D-4DD5-8A4D-68EF310ECF53}" destId="{F3F3C0B5-AB29-43D5-B422-F07998410961}" srcOrd="1" destOrd="0" parTransId="{6632831D-57F3-4810-8CEF-E92E1B5712EE}" sibTransId="{4E99A7FE-AF7F-4CDB-B8A7-5593D07B2E72}"/>
    <dgm:cxn modelId="{AF6F0A7E-F00D-44A3-965B-1478E20D1AE8}" srcId="{8CF1A324-EB4D-4DD5-8A4D-68EF310ECF53}" destId="{0577F7B9-EA24-49A1-BAF2-68785D8E3F7C}" srcOrd="5" destOrd="0" parTransId="{80BE5B71-647E-45F2-9C7D-4FDBC71D3E6A}" sibTransId="{26FAE58F-949A-4F75-8538-75117D94CC4E}"/>
    <dgm:cxn modelId="{EEE1109D-089C-48FA-9D3D-165D9B147725}" type="presOf" srcId="{F3F3C0B5-AB29-43D5-B422-F07998410961}" destId="{EECF819F-51DF-460D-9698-6B8A4AEE879D}" srcOrd="0" destOrd="0" presId="urn:microsoft.com/office/officeart/2011/layout/HexagonRadial"/>
    <dgm:cxn modelId="{55BE57A4-E53C-4972-BD5D-8868A0D615F2}" srcId="{8CF1A324-EB4D-4DD5-8A4D-68EF310ECF53}" destId="{900E755F-2C4A-4D9C-BEEA-6F69FE615844}" srcOrd="0" destOrd="0" parTransId="{D831A66C-6D3F-4AB3-B57D-F9E48FCABD03}" sibTransId="{B8E227DD-F82C-4FAB-B7A8-5BF65E70BDE8}"/>
    <dgm:cxn modelId="{42F22AAA-E822-4A72-967A-CFCA952A530B}" type="presOf" srcId="{0577F7B9-EA24-49A1-BAF2-68785D8E3F7C}" destId="{52CDF627-0AA6-4F61-A62D-67078294DFF0}" srcOrd="0" destOrd="0" presId="urn:microsoft.com/office/officeart/2011/layout/HexagonRadial"/>
    <dgm:cxn modelId="{5AC0EBBF-2277-4F88-842E-2F12D6FEE828}" type="presOf" srcId="{900E755F-2C4A-4D9C-BEEA-6F69FE615844}" destId="{53B49A0D-4421-4DB2-A91E-F5547F255805}" srcOrd="0" destOrd="0" presId="urn:microsoft.com/office/officeart/2011/layout/HexagonRadial"/>
    <dgm:cxn modelId="{2C1A23DD-1C87-4020-B55A-74B64F4B66BC}" srcId="{6082FB64-A8CC-4406-8B66-047F54909033}" destId="{8CF1A324-EB4D-4DD5-8A4D-68EF310ECF53}" srcOrd="0" destOrd="0" parTransId="{91898059-750D-4980-AB48-F2C18ADC9242}" sibTransId="{8C1D3E47-7601-4504-8AC2-37E8730A66EE}"/>
    <dgm:cxn modelId="{5D7C9FEE-6146-4D10-B60E-16E95517C18F}" srcId="{8CF1A324-EB4D-4DD5-8A4D-68EF310ECF53}" destId="{7C1EEB4F-4102-418B-8BBF-58E42D7E61CD}" srcOrd="3" destOrd="0" parTransId="{813FF4D2-CCBC-407D-A517-2ECBAA37DB1B}" sibTransId="{E30B1110-E040-4153-AE15-92B824B07C4D}"/>
    <dgm:cxn modelId="{3213F0F5-3492-48D5-9AFD-48325DF25FF7}" srcId="{8CF1A324-EB4D-4DD5-8A4D-68EF310ECF53}" destId="{073344CB-2030-4A3F-911D-D1BF538725DC}" srcOrd="4" destOrd="0" parTransId="{91567045-C494-4FB5-BF1C-71795AC97560}" sibTransId="{41B92C25-EE88-42D0-875F-B3C3262AAF25}"/>
    <dgm:cxn modelId="{8A150DFB-3B2D-4BFA-8E18-D96E25F6A585}" type="presOf" srcId="{7C1EEB4F-4102-418B-8BBF-58E42D7E61CD}" destId="{F65E65C5-9D20-4C44-9C0B-514A9FD32594}" srcOrd="0" destOrd="0" presId="urn:microsoft.com/office/officeart/2011/layout/HexagonRadial"/>
    <dgm:cxn modelId="{7A173BAE-827D-40F0-8770-A6EEC1A05ECB}" type="presParOf" srcId="{A3F63244-CAFE-436B-A197-1E8A031E98FD}" destId="{81D1BADD-B0DE-45F2-9186-E2EF490FCD4B}" srcOrd="0" destOrd="0" presId="urn:microsoft.com/office/officeart/2011/layout/HexagonRadial"/>
    <dgm:cxn modelId="{ADFB3FBE-9E4B-47D4-B305-B088E9857B77}" type="presParOf" srcId="{A3F63244-CAFE-436B-A197-1E8A031E98FD}" destId="{3AF29736-0A6B-44DD-A457-7276B8BBF5B9}" srcOrd="1" destOrd="0" presId="urn:microsoft.com/office/officeart/2011/layout/HexagonRadial"/>
    <dgm:cxn modelId="{CA5515D8-5EDF-493E-A4DA-CB021C9EB944}" type="presParOf" srcId="{3AF29736-0A6B-44DD-A457-7276B8BBF5B9}" destId="{BD6618A7-3574-4698-B9A4-A628958BF964}" srcOrd="0" destOrd="0" presId="urn:microsoft.com/office/officeart/2011/layout/HexagonRadial"/>
    <dgm:cxn modelId="{FA743009-CD3B-4AD5-88F4-EEEC5F5E7F56}" type="presParOf" srcId="{A3F63244-CAFE-436B-A197-1E8A031E98FD}" destId="{53B49A0D-4421-4DB2-A91E-F5547F255805}" srcOrd="2" destOrd="0" presId="urn:microsoft.com/office/officeart/2011/layout/HexagonRadial"/>
    <dgm:cxn modelId="{098E9378-0A48-48F7-85E6-6E556010BD60}" type="presParOf" srcId="{A3F63244-CAFE-436B-A197-1E8A031E98FD}" destId="{7F90A339-C166-4362-9C00-8DF8BCA246FE}" srcOrd="3" destOrd="0" presId="urn:microsoft.com/office/officeart/2011/layout/HexagonRadial"/>
    <dgm:cxn modelId="{1F53D069-361F-49F6-A870-CC4C2F1A3705}" type="presParOf" srcId="{7F90A339-C166-4362-9C00-8DF8BCA246FE}" destId="{74279712-871E-459F-97AC-FFB2486BCB1D}" srcOrd="0" destOrd="0" presId="urn:microsoft.com/office/officeart/2011/layout/HexagonRadial"/>
    <dgm:cxn modelId="{B5DAE391-04A9-42D8-9C9E-E70DC32122BF}" type="presParOf" srcId="{A3F63244-CAFE-436B-A197-1E8A031E98FD}" destId="{EECF819F-51DF-460D-9698-6B8A4AEE879D}" srcOrd="4" destOrd="0" presId="urn:microsoft.com/office/officeart/2011/layout/HexagonRadial"/>
    <dgm:cxn modelId="{E31AB05C-63D4-4154-982B-602963DC18C3}" type="presParOf" srcId="{A3F63244-CAFE-436B-A197-1E8A031E98FD}" destId="{4484D6FB-9CB8-4899-8DA3-760E893F0914}" srcOrd="5" destOrd="0" presId="urn:microsoft.com/office/officeart/2011/layout/HexagonRadial"/>
    <dgm:cxn modelId="{814B1E48-38D7-4B67-AA4B-C90B30D2BB78}" type="presParOf" srcId="{4484D6FB-9CB8-4899-8DA3-760E893F0914}" destId="{F6B408F2-E428-48CD-83B7-D5FA9F658A33}" srcOrd="0" destOrd="0" presId="urn:microsoft.com/office/officeart/2011/layout/HexagonRadial"/>
    <dgm:cxn modelId="{7E13690F-D986-49B1-B0BB-D59DDBE73C2E}" type="presParOf" srcId="{A3F63244-CAFE-436B-A197-1E8A031E98FD}" destId="{0BF924B1-7BAE-4726-8F29-EF3CE8714BEF}" srcOrd="6" destOrd="0" presId="urn:microsoft.com/office/officeart/2011/layout/HexagonRadial"/>
    <dgm:cxn modelId="{8F96198C-6F6D-4B35-A5AF-E8A709109617}" type="presParOf" srcId="{A3F63244-CAFE-436B-A197-1E8A031E98FD}" destId="{B9827B0D-49E2-4EF9-9DD0-4D24767B2C95}" srcOrd="7" destOrd="0" presId="urn:microsoft.com/office/officeart/2011/layout/HexagonRadial"/>
    <dgm:cxn modelId="{587ED461-412F-49F7-B216-BC9809E9DE89}" type="presParOf" srcId="{B9827B0D-49E2-4EF9-9DD0-4D24767B2C95}" destId="{0C3169AB-68AB-4BA1-851C-F06A0BCE3E7B}" srcOrd="0" destOrd="0" presId="urn:microsoft.com/office/officeart/2011/layout/HexagonRadial"/>
    <dgm:cxn modelId="{FA65CF4B-C916-402F-A61D-978B8924BD86}" type="presParOf" srcId="{A3F63244-CAFE-436B-A197-1E8A031E98FD}" destId="{F65E65C5-9D20-4C44-9C0B-514A9FD32594}" srcOrd="8" destOrd="0" presId="urn:microsoft.com/office/officeart/2011/layout/HexagonRadial"/>
    <dgm:cxn modelId="{2B2AA152-CD29-4FF5-8412-CD7A9CCE43DD}" type="presParOf" srcId="{A3F63244-CAFE-436B-A197-1E8A031E98FD}" destId="{701B5AD3-AC4C-4F39-BFE9-8B6F1E4FFBAA}" srcOrd="9" destOrd="0" presId="urn:microsoft.com/office/officeart/2011/layout/HexagonRadial"/>
    <dgm:cxn modelId="{7970B5E8-AC11-4B63-A895-BA720F1115B0}" type="presParOf" srcId="{701B5AD3-AC4C-4F39-BFE9-8B6F1E4FFBAA}" destId="{A83FED3F-4895-4791-845A-7CF4B6B7AEC5}" srcOrd="0" destOrd="0" presId="urn:microsoft.com/office/officeart/2011/layout/HexagonRadial"/>
    <dgm:cxn modelId="{B1FD179D-975F-4DD6-94F4-78C8472F8B98}" type="presParOf" srcId="{A3F63244-CAFE-436B-A197-1E8A031E98FD}" destId="{CBBDCBC0-F9EA-442E-BE16-FEDDCD6FB08A}" srcOrd="10" destOrd="0" presId="urn:microsoft.com/office/officeart/2011/layout/HexagonRadial"/>
    <dgm:cxn modelId="{A40E499E-E7C0-4202-87FE-E01FCB408F95}" type="presParOf" srcId="{A3F63244-CAFE-436B-A197-1E8A031E98FD}" destId="{27ACE4E2-31F6-4ED6-B574-72554F4A3E90}" srcOrd="11" destOrd="0" presId="urn:microsoft.com/office/officeart/2011/layout/HexagonRadial"/>
    <dgm:cxn modelId="{1C6A617F-62CD-461D-BB20-BF22AE5D424C}" type="presParOf" srcId="{27ACE4E2-31F6-4ED6-B574-72554F4A3E90}" destId="{3FAD342D-46CA-4807-875F-749394024DB1}" srcOrd="0" destOrd="0" presId="urn:microsoft.com/office/officeart/2011/layout/HexagonRadial"/>
    <dgm:cxn modelId="{98860050-D9AE-4D8B-BD20-35BC8DCFA8AF}" type="presParOf" srcId="{A3F63244-CAFE-436B-A197-1E8A031E98FD}" destId="{52CDF627-0AA6-4F61-A62D-67078294DFF0}" srcOrd="12" destOrd="0" presId="urn:microsoft.com/office/officeart/2011/layout/HexagonRadial"/>
  </dgm:cxnLst>
  <dgm:bg>
    <a:effectLst>
      <a:innerShdw blurRad="63500" dist="50800" dir="16200000">
        <a:prstClr val="black">
          <a:alpha val="50000"/>
        </a:prstClr>
      </a:innerShdw>
    </a:effect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082FB64-A8CC-4406-8B66-047F54909033}" type="doc">
      <dgm:prSet loTypeId="urn:microsoft.com/office/officeart/2011/layout/HexagonRadial" loCatId="cycle" qsTypeId="urn:microsoft.com/office/officeart/2005/8/quickstyle/simple2" qsCatId="simple" csTypeId="urn:microsoft.com/office/officeart/2005/8/colors/colorful4" csCatId="colorful" phldr="1"/>
      <dgm:spPr/>
      <dgm:t>
        <a:bodyPr/>
        <a:lstStyle/>
        <a:p>
          <a:endParaRPr lang="en-GB"/>
        </a:p>
      </dgm:t>
    </dgm:pt>
    <dgm:pt modelId="{8CF1A324-EB4D-4DD5-8A4D-68EF310ECF53}">
      <dgm:prSet phldrT="[Text]" custT="1"/>
      <dgm:spPr/>
      <dgm:t>
        <a:bodyPr/>
        <a:lstStyle/>
        <a:p>
          <a:r>
            <a:rPr lang="en-GB" sz="2000" dirty="0"/>
            <a:t>Shetland Pilot</a:t>
          </a:r>
        </a:p>
      </dgm:t>
      <dgm:extLst>
        <a:ext uri="{E40237B7-FDA0-4F09-8148-C483321AD2D9}">
          <dgm14:cNvPr xmlns:dgm14="http://schemas.microsoft.com/office/drawing/2010/diagram" id="0" name="">
            <a:hlinkClick xmlns:r="http://schemas.openxmlformats.org/officeDocument/2006/relationships" r:id="" action="ppaction://noaction"/>
          </dgm14:cNvPr>
        </a:ext>
      </dgm:extLst>
    </dgm:pt>
    <dgm:pt modelId="{91898059-750D-4980-AB48-F2C18ADC9242}" type="parTrans" cxnId="{2C1A23DD-1C87-4020-B55A-74B64F4B66BC}">
      <dgm:prSet/>
      <dgm:spPr/>
      <dgm:t>
        <a:bodyPr/>
        <a:lstStyle/>
        <a:p>
          <a:endParaRPr lang="en-GB"/>
        </a:p>
      </dgm:t>
    </dgm:pt>
    <dgm:pt modelId="{8C1D3E47-7601-4504-8AC2-37E8730A66EE}" type="sibTrans" cxnId="{2C1A23DD-1C87-4020-B55A-74B64F4B66BC}">
      <dgm:prSet/>
      <dgm:spPr/>
      <dgm:t>
        <a:bodyPr/>
        <a:lstStyle/>
        <a:p>
          <a:endParaRPr lang="en-GB"/>
        </a:p>
      </dgm:t>
    </dgm:pt>
    <dgm:pt modelId="{7C1EEB4F-4102-418B-8BBF-58E42D7E61CD}">
      <dgm:prSet phldrT="[Text]"/>
      <dgm:spPr/>
      <dgm:t>
        <a:bodyPr/>
        <a:lstStyle/>
        <a:p>
          <a:r>
            <a:rPr lang="en-GB" dirty="0"/>
            <a:t>Next Steps</a:t>
          </a:r>
        </a:p>
      </dgm:t>
    </dgm:pt>
    <dgm:pt modelId="{813FF4D2-CCBC-407D-A517-2ECBAA37DB1B}" type="parTrans" cxnId="{5D7C9FEE-6146-4D10-B60E-16E95517C18F}">
      <dgm:prSet/>
      <dgm:spPr/>
      <dgm:t>
        <a:bodyPr/>
        <a:lstStyle/>
        <a:p>
          <a:endParaRPr lang="en-GB"/>
        </a:p>
      </dgm:t>
    </dgm:pt>
    <dgm:pt modelId="{E30B1110-E040-4153-AE15-92B824B07C4D}" type="sibTrans" cxnId="{5D7C9FEE-6146-4D10-B60E-16E95517C18F}">
      <dgm:prSet/>
      <dgm:spPr/>
      <dgm:t>
        <a:bodyPr/>
        <a:lstStyle/>
        <a:p>
          <a:endParaRPr lang="en-GB"/>
        </a:p>
      </dgm:t>
    </dgm:pt>
    <dgm:pt modelId="{900E755F-2C4A-4D9C-BEEA-6F69FE615844}">
      <dgm:prSet phldrT="[Text]"/>
      <dgm:spPr/>
      <dgm:t>
        <a:bodyPr/>
        <a:lstStyle/>
        <a:p>
          <a:r>
            <a:rPr lang="en-GB" dirty="0"/>
            <a:t>Proof of Concept</a:t>
          </a:r>
        </a:p>
      </dgm:t>
    </dgm:pt>
    <dgm:pt modelId="{B8E227DD-F82C-4FAB-B7A8-5BF65E70BDE8}" type="sibTrans" cxnId="{55BE57A4-E53C-4972-BD5D-8868A0D615F2}">
      <dgm:prSet/>
      <dgm:spPr/>
      <dgm:t>
        <a:bodyPr/>
        <a:lstStyle/>
        <a:p>
          <a:endParaRPr lang="en-GB"/>
        </a:p>
      </dgm:t>
    </dgm:pt>
    <dgm:pt modelId="{D831A66C-6D3F-4AB3-B57D-F9E48FCABD03}" type="parTrans" cxnId="{55BE57A4-E53C-4972-BD5D-8868A0D615F2}">
      <dgm:prSet/>
      <dgm:spPr/>
      <dgm:t>
        <a:bodyPr/>
        <a:lstStyle/>
        <a:p>
          <a:endParaRPr lang="en-GB"/>
        </a:p>
      </dgm:t>
    </dgm:pt>
    <dgm:pt modelId="{B2107730-8D9C-455D-BF63-3D9F4599B360}">
      <dgm:prSet phldrT="[Text]"/>
      <dgm:spPr/>
      <dgm:t>
        <a:bodyPr/>
        <a:lstStyle/>
        <a:p>
          <a:r>
            <a:rPr lang="en-GB" dirty="0"/>
            <a:t>Challenges</a:t>
          </a:r>
        </a:p>
      </dgm:t>
    </dgm:pt>
    <dgm:pt modelId="{CAFE8847-2F72-443E-BE6A-FF1DA79E79D9}" type="sibTrans" cxnId="{A4F1AA5B-B43F-483C-A41B-D8398B43BDCD}">
      <dgm:prSet/>
      <dgm:spPr/>
      <dgm:t>
        <a:bodyPr/>
        <a:lstStyle/>
        <a:p>
          <a:endParaRPr lang="en-GB"/>
        </a:p>
      </dgm:t>
    </dgm:pt>
    <dgm:pt modelId="{97C005D5-1FFE-481B-951D-C07CE6491CE3}" type="parTrans" cxnId="{A4F1AA5B-B43F-483C-A41B-D8398B43BDCD}">
      <dgm:prSet/>
      <dgm:spPr/>
      <dgm:t>
        <a:bodyPr/>
        <a:lstStyle/>
        <a:p>
          <a:endParaRPr lang="en-GB"/>
        </a:p>
      </dgm:t>
    </dgm:pt>
    <dgm:pt modelId="{F3F3C0B5-AB29-43D5-B422-F07998410961}">
      <dgm:prSet phldrT="[Text]"/>
      <dgm:spPr/>
      <dgm:t>
        <a:bodyPr/>
        <a:lstStyle/>
        <a:p>
          <a:r>
            <a:rPr lang="en-GB" dirty="0"/>
            <a:t>Present Situation</a:t>
          </a:r>
        </a:p>
      </dgm:t>
    </dgm:pt>
    <dgm:pt modelId="{4E99A7FE-AF7F-4CDB-B8A7-5593D07B2E72}" type="sibTrans" cxnId="{5ACE0D79-9E85-4AEC-844E-63AF1C6D1ABF}">
      <dgm:prSet/>
      <dgm:spPr/>
      <dgm:t>
        <a:bodyPr/>
        <a:lstStyle/>
        <a:p>
          <a:endParaRPr lang="en-GB"/>
        </a:p>
      </dgm:t>
    </dgm:pt>
    <dgm:pt modelId="{6632831D-57F3-4810-8CEF-E92E1B5712EE}" type="parTrans" cxnId="{5ACE0D79-9E85-4AEC-844E-63AF1C6D1ABF}">
      <dgm:prSet/>
      <dgm:spPr/>
      <dgm:t>
        <a:bodyPr/>
        <a:lstStyle/>
        <a:p>
          <a:endParaRPr lang="en-GB"/>
        </a:p>
      </dgm:t>
    </dgm:pt>
    <dgm:pt modelId="{A3F63244-CAFE-436B-A197-1E8A031E98FD}" type="pres">
      <dgm:prSet presAssocID="{6082FB64-A8CC-4406-8B66-047F54909033}" presName="Name0" presStyleCnt="0">
        <dgm:presLayoutVars>
          <dgm:chMax val="1"/>
          <dgm:chPref val="1"/>
          <dgm:dir/>
          <dgm:animOne val="branch"/>
          <dgm:animLvl val="lvl"/>
        </dgm:presLayoutVars>
      </dgm:prSet>
      <dgm:spPr/>
    </dgm:pt>
    <dgm:pt modelId="{81D1BADD-B0DE-45F2-9186-E2EF490FCD4B}" type="pres">
      <dgm:prSet presAssocID="{8CF1A324-EB4D-4DD5-8A4D-68EF310ECF53}" presName="Parent" presStyleLbl="node0" presStyleIdx="0" presStyleCnt="1">
        <dgm:presLayoutVars>
          <dgm:chMax val="6"/>
          <dgm:chPref val="6"/>
        </dgm:presLayoutVars>
      </dgm:prSet>
      <dgm:spPr/>
    </dgm:pt>
    <dgm:pt modelId="{3AF29736-0A6B-44DD-A457-7276B8BBF5B9}" type="pres">
      <dgm:prSet presAssocID="{900E755F-2C4A-4D9C-BEEA-6F69FE615844}" presName="Accent1" presStyleCnt="0"/>
      <dgm:spPr/>
    </dgm:pt>
    <dgm:pt modelId="{BD6618A7-3574-4698-B9A4-A628958BF964}" type="pres">
      <dgm:prSet presAssocID="{900E755F-2C4A-4D9C-BEEA-6F69FE615844}" presName="Accent" presStyleLbl="bgShp" presStyleIdx="0" presStyleCnt="4"/>
      <dgm:spPr/>
    </dgm:pt>
    <dgm:pt modelId="{53B49A0D-4421-4DB2-A91E-F5547F255805}" type="pres">
      <dgm:prSet presAssocID="{900E755F-2C4A-4D9C-BEEA-6F69FE615844}" presName="Child1" presStyleLbl="node1" presStyleIdx="0" presStyleCnt="4">
        <dgm:presLayoutVars>
          <dgm:chMax val="0"/>
          <dgm:chPref val="0"/>
          <dgm:bulletEnabled val="1"/>
        </dgm:presLayoutVars>
      </dgm:prSet>
      <dgm:spPr/>
    </dgm:pt>
    <dgm:pt modelId="{7F90A339-C166-4362-9C00-8DF8BCA246FE}" type="pres">
      <dgm:prSet presAssocID="{F3F3C0B5-AB29-43D5-B422-F07998410961}" presName="Accent2" presStyleCnt="0"/>
      <dgm:spPr/>
    </dgm:pt>
    <dgm:pt modelId="{74279712-871E-459F-97AC-FFB2486BCB1D}" type="pres">
      <dgm:prSet presAssocID="{F3F3C0B5-AB29-43D5-B422-F07998410961}" presName="Accent" presStyleLbl="bgShp" presStyleIdx="1" presStyleCnt="4"/>
      <dgm:spPr/>
    </dgm:pt>
    <dgm:pt modelId="{EECF819F-51DF-460D-9698-6B8A4AEE879D}" type="pres">
      <dgm:prSet presAssocID="{F3F3C0B5-AB29-43D5-B422-F07998410961}" presName="Child2" presStyleLbl="node1" presStyleIdx="1" presStyleCnt="4">
        <dgm:presLayoutVars>
          <dgm:chMax val="0"/>
          <dgm:chPref val="0"/>
          <dgm:bulletEnabled val="1"/>
        </dgm:presLayoutVars>
      </dgm:prSet>
      <dgm:spPr/>
    </dgm:pt>
    <dgm:pt modelId="{4484D6FB-9CB8-4899-8DA3-760E893F0914}" type="pres">
      <dgm:prSet presAssocID="{B2107730-8D9C-455D-BF63-3D9F4599B360}" presName="Accent3" presStyleCnt="0"/>
      <dgm:spPr/>
    </dgm:pt>
    <dgm:pt modelId="{F6B408F2-E428-48CD-83B7-D5FA9F658A33}" type="pres">
      <dgm:prSet presAssocID="{B2107730-8D9C-455D-BF63-3D9F4599B360}" presName="Accent" presStyleLbl="bgShp" presStyleIdx="2" presStyleCnt="4"/>
      <dgm:spPr/>
    </dgm:pt>
    <dgm:pt modelId="{0BF924B1-7BAE-4726-8F29-EF3CE8714BEF}" type="pres">
      <dgm:prSet presAssocID="{B2107730-8D9C-455D-BF63-3D9F4599B360}" presName="Child3" presStyleLbl="node1" presStyleIdx="2" presStyleCnt="4">
        <dgm:presLayoutVars>
          <dgm:chMax val="0"/>
          <dgm:chPref val="0"/>
          <dgm:bulletEnabled val="1"/>
        </dgm:presLayoutVars>
      </dgm:prSet>
      <dgm:spPr/>
    </dgm:pt>
    <dgm:pt modelId="{B9827B0D-49E2-4EF9-9DD0-4D24767B2C95}" type="pres">
      <dgm:prSet presAssocID="{7C1EEB4F-4102-418B-8BBF-58E42D7E61CD}" presName="Accent4" presStyleCnt="0"/>
      <dgm:spPr/>
    </dgm:pt>
    <dgm:pt modelId="{0C3169AB-68AB-4BA1-851C-F06A0BCE3E7B}" type="pres">
      <dgm:prSet presAssocID="{7C1EEB4F-4102-418B-8BBF-58E42D7E61CD}" presName="Accent" presStyleLbl="bgShp" presStyleIdx="3" presStyleCnt="4"/>
      <dgm:spPr/>
    </dgm:pt>
    <dgm:pt modelId="{F65E65C5-9D20-4C44-9C0B-514A9FD32594}" type="pres">
      <dgm:prSet presAssocID="{7C1EEB4F-4102-418B-8BBF-58E42D7E61CD}" presName="Child4" presStyleLbl="node1" presStyleIdx="3" presStyleCnt="4">
        <dgm:presLayoutVars>
          <dgm:chMax val="0"/>
          <dgm:chPref val="0"/>
          <dgm:bulletEnabled val="1"/>
        </dgm:presLayoutVars>
      </dgm:prSet>
      <dgm:spPr/>
    </dgm:pt>
  </dgm:ptLst>
  <dgm:cxnLst>
    <dgm:cxn modelId="{A4F1AA5B-B43F-483C-A41B-D8398B43BDCD}" srcId="{8CF1A324-EB4D-4DD5-8A4D-68EF310ECF53}" destId="{B2107730-8D9C-455D-BF63-3D9F4599B360}" srcOrd="2" destOrd="0" parTransId="{97C005D5-1FFE-481B-951D-C07CE6491CE3}" sibTransId="{CAFE8847-2F72-443E-BE6A-FF1DA79E79D9}"/>
    <dgm:cxn modelId="{5166945D-296F-4274-BD7D-124B8BB2DD30}" type="presOf" srcId="{B2107730-8D9C-455D-BF63-3D9F4599B360}" destId="{0BF924B1-7BAE-4726-8F29-EF3CE8714BEF}" srcOrd="0" destOrd="0" presId="urn:microsoft.com/office/officeart/2011/layout/HexagonRadial"/>
    <dgm:cxn modelId="{B06EB26D-A8BF-4161-AFF3-AACD9CFB437B}" type="presOf" srcId="{6082FB64-A8CC-4406-8B66-047F54909033}" destId="{A3F63244-CAFE-436B-A197-1E8A031E98FD}" srcOrd="0" destOrd="0" presId="urn:microsoft.com/office/officeart/2011/layout/HexagonRadial"/>
    <dgm:cxn modelId="{30950456-63B3-4B68-8E61-518A29EC7AEA}" type="presOf" srcId="{8CF1A324-EB4D-4DD5-8A4D-68EF310ECF53}" destId="{81D1BADD-B0DE-45F2-9186-E2EF490FCD4B}" srcOrd="0" destOrd="0" presId="urn:microsoft.com/office/officeart/2011/layout/HexagonRadial"/>
    <dgm:cxn modelId="{5ACE0D79-9E85-4AEC-844E-63AF1C6D1ABF}" srcId="{8CF1A324-EB4D-4DD5-8A4D-68EF310ECF53}" destId="{F3F3C0B5-AB29-43D5-B422-F07998410961}" srcOrd="1" destOrd="0" parTransId="{6632831D-57F3-4810-8CEF-E92E1B5712EE}" sibTransId="{4E99A7FE-AF7F-4CDB-B8A7-5593D07B2E72}"/>
    <dgm:cxn modelId="{EEE1109D-089C-48FA-9D3D-165D9B147725}" type="presOf" srcId="{F3F3C0B5-AB29-43D5-B422-F07998410961}" destId="{EECF819F-51DF-460D-9698-6B8A4AEE879D}" srcOrd="0" destOrd="0" presId="urn:microsoft.com/office/officeart/2011/layout/HexagonRadial"/>
    <dgm:cxn modelId="{55BE57A4-E53C-4972-BD5D-8868A0D615F2}" srcId="{8CF1A324-EB4D-4DD5-8A4D-68EF310ECF53}" destId="{900E755F-2C4A-4D9C-BEEA-6F69FE615844}" srcOrd="0" destOrd="0" parTransId="{D831A66C-6D3F-4AB3-B57D-F9E48FCABD03}" sibTransId="{B8E227DD-F82C-4FAB-B7A8-5BF65E70BDE8}"/>
    <dgm:cxn modelId="{5AC0EBBF-2277-4F88-842E-2F12D6FEE828}" type="presOf" srcId="{900E755F-2C4A-4D9C-BEEA-6F69FE615844}" destId="{53B49A0D-4421-4DB2-A91E-F5547F255805}" srcOrd="0" destOrd="0" presId="urn:microsoft.com/office/officeart/2011/layout/HexagonRadial"/>
    <dgm:cxn modelId="{2C1A23DD-1C87-4020-B55A-74B64F4B66BC}" srcId="{6082FB64-A8CC-4406-8B66-047F54909033}" destId="{8CF1A324-EB4D-4DD5-8A4D-68EF310ECF53}" srcOrd="0" destOrd="0" parTransId="{91898059-750D-4980-AB48-F2C18ADC9242}" sibTransId="{8C1D3E47-7601-4504-8AC2-37E8730A66EE}"/>
    <dgm:cxn modelId="{5D7C9FEE-6146-4D10-B60E-16E95517C18F}" srcId="{8CF1A324-EB4D-4DD5-8A4D-68EF310ECF53}" destId="{7C1EEB4F-4102-418B-8BBF-58E42D7E61CD}" srcOrd="3" destOrd="0" parTransId="{813FF4D2-CCBC-407D-A517-2ECBAA37DB1B}" sibTransId="{E30B1110-E040-4153-AE15-92B824B07C4D}"/>
    <dgm:cxn modelId="{8A150DFB-3B2D-4BFA-8E18-D96E25F6A585}" type="presOf" srcId="{7C1EEB4F-4102-418B-8BBF-58E42D7E61CD}" destId="{F65E65C5-9D20-4C44-9C0B-514A9FD32594}" srcOrd="0" destOrd="0" presId="urn:microsoft.com/office/officeart/2011/layout/HexagonRadial"/>
    <dgm:cxn modelId="{7A173BAE-827D-40F0-8770-A6EEC1A05ECB}" type="presParOf" srcId="{A3F63244-CAFE-436B-A197-1E8A031E98FD}" destId="{81D1BADD-B0DE-45F2-9186-E2EF490FCD4B}" srcOrd="0" destOrd="0" presId="urn:microsoft.com/office/officeart/2011/layout/HexagonRadial"/>
    <dgm:cxn modelId="{ADFB3FBE-9E4B-47D4-B305-B088E9857B77}" type="presParOf" srcId="{A3F63244-CAFE-436B-A197-1E8A031E98FD}" destId="{3AF29736-0A6B-44DD-A457-7276B8BBF5B9}" srcOrd="1" destOrd="0" presId="urn:microsoft.com/office/officeart/2011/layout/HexagonRadial"/>
    <dgm:cxn modelId="{CA5515D8-5EDF-493E-A4DA-CB021C9EB944}" type="presParOf" srcId="{3AF29736-0A6B-44DD-A457-7276B8BBF5B9}" destId="{BD6618A7-3574-4698-B9A4-A628958BF964}" srcOrd="0" destOrd="0" presId="urn:microsoft.com/office/officeart/2011/layout/HexagonRadial"/>
    <dgm:cxn modelId="{FA743009-CD3B-4AD5-88F4-EEEC5F5E7F56}" type="presParOf" srcId="{A3F63244-CAFE-436B-A197-1E8A031E98FD}" destId="{53B49A0D-4421-4DB2-A91E-F5547F255805}" srcOrd="2" destOrd="0" presId="urn:microsoft.com/office/officeart/2011/layout/HexagonRadial"/>
    <dgm:cxn modelId="{098E9378-0A48-48F7-85E6-6E556010BD60}" type="presParOf" srcId="{A3F63244-CAFE-436B-A197-1E8A031E98FD}" destId="{7F90A339-C166-4362-9C00-8DF8BCA246FE}" srcOrd="3" destOrd="0" presId="urn:microsoft.com/office/officeart/2011/layout/HexagonRadial"/>
    <dgm:cxn modelId="{1F53D069-361F-49F6-A870-CC4C2F1A3705}" type="presParOf" srcId="{7F90A339-C166-4362-9C00-8DF8BCA246FE}" destId="{74279712-871E-459F-97AC-FFB2486BCB1D}" srcOrd="0" destOrd="0" presId="urn:microsoft.com/office/officeart/2011/layout/HexagonRadial"/>
    <dgm:cxn modelId="{B5DAE391-04A9-42D8-9C9E-E70DC32122BF}" type="presParOf" srcId="{A3F63244-CAFE-436B-A197-1E8A031E98FD}" destId="{EECF819F-51DF-460D-9698-6B8A4AEE879D}" srcOrd="4" destOrd="0" presId="urn:microsoft.com/office/officeart/2011/layout/HexagonRadial"/>
    <dgm:cxn modelId="{E31AB05C-63D4-4154-982B-602963DC18C3}" type="presParOf" srcId="{A3F63244-CAFE-436B-A197-1E8A031E98FD}" destId="{4484D6FB-9CB8-4899-8DA3-760E893F0914}" srcOrd="5" destOrd="0" presId="urn:microsoft.com/office/officeart/2011/layout/HexagonRadial"/>
    <dgm:cxn modelId="{814B1E48-38D7-4B67-AA4B-C90B30D2BB78}" type="presParOf" srcId="{4484D6FB-9CB8-4899-8DA3-760E893F0914}" destId="{F6B408F2-E428-48CD-83B7-D5FA9F658A33}" srcOrd="0" destOrd="0" presId="urn:microsoft.com/office/officeart/2011/layout/HexagonRadial"/>
    <dgm:cxn modelId="{7E13690F-D986-49B1-B0BB-D59DDBE73C2E}" type="presParOf" srcId="{A3F63244-CAFE-436B-A197-1E8A031E98FD}" destId="{0BF924B1-7BAE-4726-8F29-EF3CE8714BEF}" srcOrd="6" destOrd="0" presId="urn:microsoft.com/office/officeart/2011/layout/HexagonRadial"/>
    <dgm:cxn modelId="{8F96198C-6F6D-4B35-A5AF-E8A709109617}" type="presParOf" srcId="{A3F63244-CAFE-436B-A197-1E8A031E98FD}" destId="{B9827B0D-49E2-4EF9-9DD0-4D24767B2C95}" srcOrd="7" destOrd="0" presId="urn:microsoft.com/office/officeart/2011/layout/HexagonRadial"/>
    <dgm:cxn modelId="{587ED461-412F-49F7-B216-BC9809E9DE89}" type="presParOf" srcId="{B9827B0D-49E2-4EF9-9DD0-4D24767B2C95}" destId="{0C3169AB-68AB-4BA1-851C-F06A0BCE3E7B}" srcOrd="0" destOrd="0" presId="urn:microsoft.com/office/officeart/2011/layout/HexagonRadial"/>
    <dgm:cxn modelId="{FA65CF4B-C916-402F-A61D-978B8924BD86}" type="presParOf" srcId="{A3F63244-CAFE-436B-A197-1E8A031E98FD}" destId="{F65E65C5-9D20-4C44-9C0B-514A9FD32594}" srcOrd="8" destOrd="0" presId="urn:microsoft.com/office/officeart/2011/layout/HexagonRadial"/>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D1BADD-B0DE-45F2-9186-E2EF490FCD4B}">
      <dsp:nvSpPr>
        <dsp:cNvPr id="0" name=""/>
        <dsp:cNvSpPr/>
      </dsp:nvSpPr>
      <dsp:spPr>
        <a:xfrm>
          <a:off x="2670805" y="1581115"/>
          <a:ext cx="2009666" cy="1738442"/>
        </a:xfrm>
        <a:prstGeom prst="hexagon">
          <a:avLst>
            <a:gd name="adj" fmla="val 28570"/>
            <a:gd name="vf" fmla="val 11547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kern="1200" dirty="0"/>
            <a:t>Shellfish Monitoring Programme</a:t>
          </a:r>
        </a:p>
      </dsp:txBody>
      <dsp:txXfrm>
        <a:off x="3003835" y="1869199"/>
        <a:ext cx="1343606" cy="1162274"/>
      </dsp:txXfrm>
    </dsp:sp>
    <dsp:sp modelId="{74279712-871E-459F-97AC-FFB2486BCB1D}">
      <dsp:nvSpPr>
        <dsp:cNvPr id="0" name=""/>
        <dsp:cNvSpPr/>
      </dsp:nvSpPr>
      <dsp:spPr>
        <a:xfrm>
          <a:off x="3929242" y="749387"/>
          <a:ext cx="758241" cy="653325"/>
        </a:xfrm>
        <a:prstGeom prst="hexagon">
          <a:avLst>
            <a:gd name="adj" fmla="val 28900"/>
            <a:gd name="vf" fmla="val 115470"/>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3B49A0D-4421-4DB2-A91E-F5547F255805}">
      <dsp:nvSpPr>
        <dsp:cNvPr id="0" name=""/>
        <dsp:cNvSpPr/>
      </dsp:nvSpPr>
      <dsp:spPr>
        <a:xfrm>
          <a:off x="2855924" y="0"/>
          <a:ext cx="1646907" cy="1424768"/>
        </a:xfrm>
        <a:prstGeom prst="hexagon">
          <a:avLst>
            <a:gd name="adj" fmla="val 28570"/>
            <a:gd name="vf" fmla="val 11547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kern="1200" dirty="0"/>
            <a:t>Background</a:t>
          </a:r>
        </a:p>
      </dsp:txBody>
      <dsp:txXfrm>
        <a:off x="3128852" y="236114"/>
        <a:ext cx="1101051" cy="952540"/>
      </dsp:txXfrm>
    </dsp:sp>
    <dsp:sp modelId="{F6B408F2-E428-48CD-83B7-D5FA9F658A33}">
      <dsp:nvSpPr>
        <dsp:cNvPr id="0" name=""/>
        <dsp:cNvSpPr/>
      </dsp:nvSpPr>
      <dsp:spPr>
        <a:xfrm>
          <a:off x="4814169" y="1970757"/>
          <a:ext cx="758241" cy="653325"/>
        </a:xfrm>
        <a:prstGeom prst="hexagon">
          <a:avLst>
            <a:gd name="adj" fmla="val 28900"/>
            <a:gd name="vf" fmla="val 115470"/>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ECF819F-51DF-460D-9698-6B8A4AEE879D}">
      <dsp:nvSpPr>
        <dsp:cNvPr id="0" name=""/>
        <dsp:cNvSpPr/>
      </dsp:nvSpPr>
      <dsp:spPr>
        <a:xfrm>
          <a:off x="4366330" y="876327"/>
          <a:ext cx="1646907" cy="1424768"/>
        </a:xfrm>
        <a:prstGeom prst="hexagon">
          <a:avLst>
            <a:gd name="adj" fmla="val 28570"/>
            <a:gd name="vf" fmla="val 115470"/>
          </a:avLst>
        </a:prstGeom>
        <a:solidFill>
          <a:schemeClr val="accent4">
            <a:hueOff val="-892954"/>
            <a:satOff val="5380"/>
            <a:lumOff val="431"/>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kern="1200" dirty="0"/>
            <a:t>MoU Agreement</a:t>
          </a:r>
        </a:p>
      </dsp:txBody>
      <dsp:txXfrm>
        <a:off x="4639258" y="1112441"/>
        <a:ext cx="1101051" cy="952540"/>
      </dsp:txXfrm>
    </dsp:sp>
    <dsp:sp modelId="{0C3169AB-68AB-4BA1-851C-F06A0BCE3E7B}">
      <dsp:nvSpPr>
        <dsp:cNvPr id="0" name=""/>
        <dsp:cNvSpPr/>
      </dsp:nvSpPr>
      <dsp:spPr>
        <a:xfrm>
          <a:off x="4199442" y="3349454"/>
          <a:ext cx="758241" cy="653325"/>
        </a:xfrm>
        <a:prstGeom prst="hexagon">
          <a:avLst>
            <a:gd name="adj" fmla="val 28900"/>
            <a:gd name="vf" fmla="val 115470"/>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BF924B1-7BAE-4726-8F29-EF3CE8714BEF}">
      <dsp:nvSpPr>
        <dsp:cNvPr id="0" name=""/>
        <dsp:cNvSpPr/>
      </dsp:nvSpPr>
      <dsp:spPr>
        <a:xfrm>
          <a:off x="4366330" y="2599086"/>
          <a:ext cx="1646907" cy="1424768"/>
        </a:xfrm>
        <a:prstGeom prst="hexagon">
          <a:avLst>
            <a:gd name="adj" fmla="val 28570"/>
            <a:gd name="vf" fmla="val 115470"/>
          </a:avLst>
        </a:prstGeom>
        <a:solidFill>
          <a:schemeClr val="accent4">
            <a:hueOff val="-1785908"/>
            <a:satOff val="10760"/>
            <a:lumOff val="862"/>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kern="1200" dirty="0"/>
            <a:t>Harvesting Areas</a:t>
          </a:r>
        </a:p>
      </dsp:txBody>
      <dsp:txXfrm>
        <a:off x="4639258" y="2835200"/>
        <a:ext cx="1101051" cy="952540"/>
      </dsp:txXfrm>
    </dsp:sp>
    <dsp:sp modelId="{A83FED3F-4895-4791-845A-7CF4B6B7AEC5}">
      <dsp:nvSpPr>
        <dsp:cNvPr id="0" name=""/>
        <dsp:cNvSpPr/>
      </dsp:nvSpPr>
      <dsp:spPr>
        <a:xfrm>
          <a:off x="2674545" y="3492568"/>
          <a:ext cx="758241" cy="653325"/>
        </a:xfrm>
        <a:prstGeom prst="hexagon">
          <a:avLst>
            <a:gd name="adj" fmla="val 28900"/>
            <a:gd name="vf" fmla="val 115470"/>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65E65C5-9D20-4C44-9C0B-514A9FD32594}">
      <dsp:nvSpPr>
        <dsp:cNvPr id="0" name=""/>
        <dsp:cNvSpPr/>
      </dsp:nvSpPr>
      <dsp:spPr>
        <a:xfrm>
          <a:off x="2855924" y="3476394"/>
          <a:ext cx="1646907" cy="1424768"/>
        </a:xfrm>
        <a:prstGeom prst="hexagon">
          <a:avLst>
            <a:gd name="adj" fmla="val 28570"/>
            <a:gd name="vf" fmla="val 115470"/>
          </a:avLst>
        </a:prstGeom>
        <a:solidFill>
          <a:schemeClr val="accent4">
            <a:hueOff val="-2678862"/>
            <a:satOff val="16139"/>
            <a:lumOff val="1294"/>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kern="1200" dirty="0"/>
            <a:t>Programme Overview</a:t>
          </a:r>
        </a:p>
      </dsp:txBody>
      <dsp:txXfrm>
        <a:off x="3128852" y="3712508"/>
        <a:ext cx="1101051" cy="952540"/>
      </dsp:txXfrm>
    </dsp:sp>
    <dsp:sp modelId="{3FAD342D-46CA-4807-875F-749394024DB1}">
      <dsp:nvSpPr>
        <dsp:cNvPr id="0" name=""/>
        <dsp:cNvSpPr/>
      </dsp:nvSpPr>
      <dsp:spPr>
        <a:xfrm>
          <a:off x="1775127" y="2271689"/>
          <a:ext cx="758241" cy="653325"/>
        </a:xfrm>
        <a:prstGeom prst="hexagon">
          <a:avLst>
            <a:gd name="adj" fmla="val 28900"/>
            <a:gd name="vf" fmla="val 115470"/>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BBDCBC0-F9EA-442E-BE16-FEDDCD6FB08A}">
      <dsp:nvSpPr>
        <dsp:cNvPr id="0" name=""/>
        <dsp:cNvSpPr/>
      </dsp:nvSpPr>
      <dsp:spPr>
        <a:xfrm>
          <a:off x="1338507" y="2600066"/>
          <a:ext cx="1646907" cy="1424768"/>
        </a:xfrm>
        <a:prstGeom prst="hexagon">
          <a:avLst>
            <a:gd name="adj" fmla="val 28570"/>
            <a:gd name="vf" fmla="val 115470"/>
          </a:avLst>
        </a:prstGeom>
        <a:solidFill>
          <a:schemeClr val="accent4">
            <a:hueOff val="-3571816"/>
            <a:satOff val="21519"/>
            <a:lumOff val="1725"/>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kern="1200" dirty="0"/>
            <a:t>Costs</a:t>
          </a:r>
        </a:p>
      </dsp:txBody>
      <dsp:txXfrm>
        <a:off x="1611435" y="2836180"/>
        <a:ext cx="1101051" cy="952540"/>
      </dsp:txXfrm>
    </dsp:sp>
    <dsp:sp modelId="{52CDF627-0AA6-4F61-A62D-67078294DFF0}">
      <dsp:nvSpPr>
        <dsp:cNvPr id="0" name=""/>
        <dsp:cNvSpPr/>
      </dsp:nvSpPr>
      <dsp:spPr>
        <a:xfrm>
          <a:off x="1338507" y="874367"/>
          <a:ext cx="1646907" cy="1424768"/>
        </a:xfrm>
        <a:prstGeom prst="hexagon">
          <a:avLst>
            <a:gd name="adj" fmla="val 28570"/>
            <a:gd name="vf" fmla="val 115470"/>
          </a:avLst>
        </a:prstGeom>
        <a:solidFill>
          <a:schemeClr val="accent4">
            <a:hueOff val="-4464770"/>
            <a:satOff val="26899"/>
            <a:lumOff val="2156"/>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kern="1200" dirty="0"/>
            <a:t>Classification</a:t>
          </a:r>
        </a:p>
      </dsp:txBody>
      <dsp:txXfrm>
        <a:off x="1611435" y="1110481"/>
        <a:ext cx="1101051" cy="95254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D1BADD-B0DE-45F2-9186-E2EF490FCD4B}">
      <dsp:nvSpPr>
        <dsp:cNvPr id="0" name=""/>
        <dsp:cNvSpPr/>
      </dsp:nvSpPr>
      <dsp:spPr>
        <a:xfrm>
          <a:off x="1652195" y="1581115"/>
          <a:ext cx="2009901" cy="1738442"/>
        </a:xfrm>
        <a:prstGeom prst="hexagon">
          <a:avLst>
            <a:gd name="adj" fmla="val 28570"/>
            <a:gd name="vf" fmla="val 11547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GB" sz="2000" kern="1200" dirty="0"/>
            <a:t>Shetland Pilot</a:t>
          </a:r>
        </a:p>
      </dsp:txBody>
      <dsp:txXfrm>
        <a:off x="1985244" y="1869182"/>
        <a:ext cx="1343803" cy="1162308"/>
      </dsp:txXfrm>
    </dsp:sp>
    <dsp:sp modelId="{74279712-871E-459F-97AC-FFB2486BCB1D}">
      <dsp:nvSpPr>
        <dsp:cNvPr id="0" name=""/>
        <dsp:cNvSpPr/>
      </dsp:nvSpPr>
      <dsp:spPr>
        <a:xfrm>
          <a:off x="2910682" y="749387"/>
          <a:ext cx="758434" cy="653325"/>
        </a:xfrm>
        <a:prstGeom prst="hexagon">
          <a:avLst>
            <a:gd name="adj" fmla="val 28900"/>
            <a:gd name="vf" fmla="val 115470"/>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3B49A0D-4421-4DB2-A91E-F5547F255805}">
      <dsp:nvSpPr>
        <dsp:cNvPr id="0" name=""/>
        <dsp:cNvSpPr/>
      </dsp:nvSpPr>
      <dsp:spPr>
        <a:xfrm>
          <a:off x="1837375" y="0"/>
          <a:ext cx="1646895" cy="1424768"/>
        </a:xfrm>
        <a:prstGeom prst="hexagon">
          <a:avLst>
            <a:gd name="adj" fmla="val 28570"/>
            <a:gd name="vf" fmla="val 11547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GB" sz="1600" kern="1200" dirty="0"/>
            <a:t>Proof of Concept</a:t>
          </a:r>
        </a:p>
      </dsp:txBody>
      <dsp:txXfrm>
        <a:off x="2110302" y="236115"/>
        <a:ext cx="1101041" cy="952538"/>
      </dsp:txXfrm>
    </dsp:sp>
    <dsp:sp modelId="{F6B408F2-E428-48CD-83B7-D5FA9F658A33}">
      <dsp:nvSpPr>
        <dsp:cNvPr id="0" name=""/>
        <dsp:cNvSpPr/>
      </dsp:nvSpPr>
      <dsp:spPr>
        <a:xfrm>
          <a:off x="3795800" y="1970757"/>
          <a:ext cx="758434" cy="653325"/>
        </a:xfrm>
        <a:prstGeom prst="hexagon">
          <a:avLst>
            <a:gd name="adj" fmla="val 28900"/>
            <a:gd name="vf" fmla="val 115470"/>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ECF819F-51DF-460D-9698-6B8A4AEE879D}">
      <dsp:nvSpPr>
        <dsp:cNvPr id="0" name=""/>
        <dsp:cNvSpPr/>
      </dsp:nvSpPr>
      <dsp:spPr>
        <a:xfrm>
          <a:off x="3347893" y="876327"/>
          <a:ext cx="1646895" cy="1424768"/>
        </a:xfrm>
        <a:prstGeom prst="hexagon">
          <a:avLst>
            <a:gd name="adj" fmla="val 28570"/>
            <a:gd name="vf" fmla="val 115470"/>
          </a:avLst>
        </a:prstGeom>
        <a:solidFill>
          <a:schemeClr val="accent4">
            <a:hueOff val="-1488257"/>
            <a:satOff val="8966"/>
            <a:lumOff val="719"/>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GB" sz="1600" kern="1200" dirty="0"/>
            <a:t>Present Situation</a:t>
          </a:r>
        </a:p>
      </dsp:txBody>
      <dsp:txXfrm>
        <a:off x="3620820" y="1112442"/>
        <a:ext cx="1101041" cy="952538"/>
      </dsp:txXfrm>
    </dsp:sp>
    <dsp:sp modelId="{0C3169AB-68AB-4BA1-851C-F06A0BCE3E7B}">
      <dsp:nvSpPr>
        <dsp:cNvPr id="0" name=""/>
        <dsp:cNvSpPr/>
      </dsp:nvSpPr>
      <dsp:spPr>
        <a:xfrm>
          <a:off x="3180763" y="3349454"/>
          <a:ext cx="758434" cy="653325"/>
        </a:xfrm>
        <a:prstGeom prst="hexagon">
          <a:avLst>
            <a:gd name="adj" fmla="val 28900"/>
            <a:gd name="vf" fmla="val 115470"/>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BF924B1-7BAE-4726-8F29-EF3CE8714BEF}">
      <dsp:nvSpPr>
        <dsp:cNvPr id="0" name=""/>
        <dsp:cNvSpPr/>
      </dsp:nvSpPr>
      <dsp:spPr>
        <a:xfrm>
          <a:off x="3347893" y="2599086"/>
          <a:ext cx="1646895" cy="1424768"/>
        </a:xfrm>
        <a:prstGeom prst="hexagon">
          <a:avLst>
            <a:gd name="adj" fmla="val 28570"/>
            <a:gd name="vf" fmla="val 115470"/>
          </a:avLst>
        </a:prstGeom>
        <a:solidFill>
          <a:schemeClr val="accent4">
            <a:hueOff val="-2976513"/>
            <a:satOff val="17933"/>
            <a:lumOff val="1437"/>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GB" sz="1600" kern="1200" dirty="0"/>
            <a:t>Challenges</a:t>
          </a:r>
        </a:p>
      </dsp:txBody>
      <dsp:txXfrm>
        <a:off x="3620820" y="2835201"/>
        <a:ext cx="1101041" cy="952538"/>
      </dsp:txXfrm>
    </dsp:sp>
    <dsp:sp modelId="{F65E65C5-9D20-4C44-9C0B-514A9FD32594}">
      <dsp:nvSpPr>
        <dsp:cNvPr id="0" name=""/>
        <dsp:cNvSpPr/>
      </dsp:nvSpPr>
      <dsp:spPr>
        <a:xfrm>
          <a:off x="1837375" y="3476394"/>
          <a:ext cx="1646895" cy="1424768"/>
        </a:xfrm>
        <a:prstGeom prst="hexagon">
          <a:avLst>
            <a:gd name="adj" fmla="val 28570"/>
            <a:gd name="vf" fmla="val 115470"/>
          </a:avLst>
        </a:prstGeom>
        <a:solidFill>
          <a:schemeClr val="accent4">
            <a:hueOff val="-4464770"/>
            <a:satOff val="26899"/>
            <a:lumOff val="2156"/>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GB" sz="1600" kern="1200" dirty="0"/>
            <a:t>Next Steps</a:t>
          </a:r>
        </a:p>
      </dsp:txBody>
      <dsp:txXfrm>
        <a:off x="2110302" y="3712509"/>
        <a:ext cx="1101041" cy="952538"/>
      </dsp:txXfrm>
    </dsp:sp>
  </dsp:spTree>
</dsp:drawing>
</file>

<file path=ppt/diagrams/layout1.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1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DB380FB-9966-4323-8306-CED4610B8348}" type="datetimeFigureOut">
              <a:rPr lang="en-GB" smtClean="0"/>
              <a:t>09/06/2023</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8E370F-A9DF-4004-BF41-EE87DDFF51E4}" type="slidenum">
              <a:rPr lang="en-GB" smtClean="0"/>
              <a:t>‹#›</a:t>
            </a:fld>
            <a:endParaRPr lang="en-GB"/>
          </a:p>
        </p:txBody>
      </p:sp>
    </p:spTree>
    <p:extLst>
      <p:ext uri="{BB962C8B-B14F-4D97-AF65-F5344CB8AC3E}">
        <p14:creationId xmlns:p14="http://schemas.microsoft.com/office/powerpoint/2010/main" val="39915227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legislation.gov.uk/eur/2017/625/contents"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Background</a:t>
            </a:r>
          </a:p>
          <a:p>
            <a:endParaRPr lang="en-GB" dirty="0"/>
          </a:p>
          <a:p>
            <a:pPr marL="285750" indent="-285750">
              <a:buFont typeface="Arial" panose="020B0604020202020204" pitchFamily="34" charset="0"/>
              <a:buChar char="•"/>
            </a:pPr>
            <a:r>
              <a:rPr lang="en-GB" sz="1200" dirty="0">
                <a:solidFill>
                  <a:schemeClr val="tx1"/>
                </a:solidFill>
              </a:rPr>
              <a:t>FSS is the Competent Authority (CA) which is responsible for undertaking Official Controls (OCs) to determine the safety of marine waters used for the harvesting of live bivalve molluscs (LBMs) in Scotland.  </a:t>
            </a:r>
          </a:p>
          <a:p>
            <a:pPr marL="285750" indent="-285750">
              <a:buFont typeface="Arial" panose="020B0604020202020204" pitchFamily="34" charset="0"/>
              <a:buChar char="•"/>
            </a:pPr>
            <a:endParaRPr lang="en-GB" sz="1200" dirty="0">
              <a:solidFill>
                <a:schemeClr val="tx1"/>
              </a:solidFill>
            </a:endParaRPr>
          </a:p>
          <a:p>
            <a:pPr marL="285750" indent="-285750">
              <a:buFont typeface="Arial" panose="020B0604020202020204" pitchFamily="34" charset="0"/>
              <a:buChar char="•"/>
            </a:pPr>
            <a:r>
              <a:rPr lang="en-GB" sz="1200" dirty="0">
                <a:solidFill>
                  <a:schemeClr val="tx1"/>
                </a:solidFill>
              </a:rPr>
              <a:t>The consumption of shellfish which are contaminated can lead to illness, ranging from sickness and diarrhoea to more serious conditions which could require hospital treatment. </a:t>
            </a:r>
          </a:p>
          <a:p>
            <a:endParaRPr lang="en-GB" sz="1200" dirty="0">
              <a:solidFill>
                <a:schemeClr val="tx1"/>
              </a:solidFill>
            </a:endParaRPr>
          </a:p>
          <a:p>
            <a:pPr marL="285750" indent="-285750">
              <a:buFont typeface="Arial" panose="020B0604020202020204" pitchFamily="34" charset="0"/>
              <a:buChar char="•"/>
            </a:pPr>
            <a:r>
              <a:rPr lang="en-GB" sz="1200" dirty="0">
                <a:solidFill>
                  <a:schemeClr val="tx1"/>
                </a:solidFill>
              </a:rPr>
              <a:t>LBMs include shellfish such as mussels, oysters, clams and cockles.</a:t>
            </a:r>
          </a:p>
          <a:p>
            <a:pPr marL="285750" indent="-285750">
              <a:buFont typeface="Arial" panose="020B0604020202020204" pitchFamily="34" charset="0"/>
              <a:buChar char="•"/>
            </a:pPr>
            <a:endParaRPr lang="en-GB" sz="1200" b="1"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b="1" dirty="0"/>
              <a:t>Monitoring Programme - MoU Agreement.</a:t>
            </a:r>
          </a:p>
          <a:p>
            <a:pPr marL="375920" indent="-285750" algn="just">
              <a:spcAft>
                <a:spcPts val="0"/>
              </a:spcAft>
              <a:buFont typeface="Arial" panose="020B0604020202020204" pitchFamily="34" charset="0"/>
              <a:buChar char="•"/>
            </a:pPr>
            <a:endParaRPr lang="en-GB" sz="1200" dirty="0">
              <a:latin typeface="Arial" panose="020B0604020202020204" pitchFamily="34" charset="0"/>
              <a:ea typeface="Calibri" panose="020F0502020204030204" pitchFamily="34" charset="0"/>
            </a:endParaRPr>
          </a:p>
          <a:p>
            <a:pPr marL="375920" indent="-285750" algn="just">
              <a:spcAft>
                <a:spcPts val="0"/>
              </a:spcAft>
              <a:buFont typeface="Arial" panose="020B0604020202020204" pitchFamily="34" charset="0"/>
              <a:buChar char="•"/>
            </a:pPr>
            <a:r>
              <a:rPr lang="en-GB" sz="1200" dirty="0">
                <a:latin typeface="Arial" panose="020B0604020202020204" pitchFamily="34" charset="0"/>
                <a:ea typeface="Calibri" panose="020F0502020204030204" pitchFamily="34" charset="0"/>
              </a:rPr>
              <a:t>FSS currently has a Govt. to Govt. MoU agreement in place with </a:t>
            </a:r>
            <a:r>
              <a:rPr lang="en-GB" sz="1200" dirty="0">
                <a:latin typeface="Arial" panose="020B0604020202020204" pitchFamily="34" charset="0"/>
                <a:ea typeface="Times New Roman" panose="02020603050405020304" pitchFamily="18" charset="0"/>
              </a:rPr>
              <a:t>Cefas – the Centre for Environment, Fisheries and Aquaculture Science. </a:t>
            </a:r>
            <a:endParaRPr lang="en-GB" sz="1200" dirty="0"/>
          </a:p>
          <a:p>
            <a:pPr marL="90170" algn="just">
              <a:spcAft>
                <a:spcPts val="0"/>
              </a:spcAft>
            </a:pPr>
            <a:endParaRPr lang="en-GB" sz="1200" dirty="0">
              <a:latin typeface="Arial" panose="020B0604020202020204" pitchFamily="34" charset="0"/>
              <a:ea typeface="Calibri" panose="020F0502020204030204" pitchFamily="34" charset="0"/>
            </a:endParaRPr>
          </a:p>
          <a:p>
            <a:pPr marL="375920" indent="-285750" algn="just">
              <a:spcAft>
                <a:spcPts val="0"/>
              </a:spcAft>
              <a:buFont typeface="Arial" panose="020B0604020202020204" pitchFamily="34" charset="0"/>
              <a:buChar char="•"/>
            </a:pPr>
            <a:r>
              <a:rPr lang="en-GB" sz="1200" dirty="0">
                <a:latin typeface="Arial" panose="020B0604020202020204" pitchFamily="34" charset="0"/>
                <a:ea typeface="Calibri" panose="020F0502020204030204" pitchFamily="34" charset="0"/>
              </a:rPr>
              <a:t>Prior to the current MoU, different aspects of the programme were carried out by different service delivery partners (SDPs). These services along with those carried out by Cefas in Scotland were novated from FSA on Vesting Day in 2015. </a:t>
            </a:r>
          </a:p>
          <a:p>
            <a:pPr marL="90170" algn="just">
              <a:spcAft>
                <a:spcPts val="0"/>
              </a:spcAft>
            </a:pPr>
            <a:endParaRPr lang="en-GB" sz="1200" dirty="0">
              <a:latin typeface="Arial" panose="020B0604020202020204" pitchFamily="34" charset="0"/>
              <a:ea typeface="Calibri" panose="020F0502020204030204" pitchFamily="34" charset="0"/>
            </a:endParaRPr>
          </a:p>
          <a:p>
            <a:pPr marL="375920" indent="-285750" algn="just">
              <a:spcAft>
                <a:spcPts val="0"/>
              </a:spcAft>
              <a:buFont typeface="Arial" panose="020B0604020202020204" pitchFamily="34" charset="0"/>
              <a:buChar char="•"/>
            </a:pPr>
            <a:r>
              <a:rPr lang="en-GB" sz="1200" dirty="0">
                <a:latin typeface="Arial" panose="020B0604020202020204" pitchFamily="34" charset="0"/>
                <a:ea typeface="Calibri" panose="020F0502020204030204" pitchFamily="34" charset="0"/>
              </a:rPr>
              <a:t>That agreement expired on 31 March 2018 and</a:t>
            </a:r>
            <a:r>
              <a:rPr lang="en-GB" sz="1200" dirty="0">
                <a:latin typeface="Arial" panose="020B0604020202020204" pitchFamily="34" charset="0"/>
                <a:ea typeface="Times New Roman" panose="02020603050405020304" pitchFamily="18" charset="0"/>
              </a:rPr>
              <a:t> FSS then entered into the Govt. to Govt. agreement via an MoU with Cefas to provide a fully managed service for all elements of the shellfish monitoring programme. </a:t>
            </a:r>
            <a:endParaRPr lang="en-GB" sz="1200" b="1" dirty="0">
              <a:latin typeface="Arial" panose="020B0604020202020204" pitchFamily="34" charset="0"/>
              <a:ea typeface="Times New Roman" panose="02020603050405020304" pitchFamily="18" charset="0"/>
            </a:endParaRPr>
          </a:p>
          <a:p>
            <a:pPr marL="90170" algn="just">
              <a:spcAft>
                <a:spcPts val="0"/>
              </a:spcAft>
            </a:pPr>
            <a:endParaRPr lang="en-GB" sz="1200" b="1" dirty="0">
              <a:latin typeface="Arial" panose="020B0604020202020204" pitchFamily="34" charset="0"/>
              <a:ea typeface="Times New Roman" panose="02020603050405020304" pitchFamily="18" charset="0"/>
            </a:endParaRPr>
          </a:p>
          <a:p>
            <a:pPr marL="375920" indent="-285750" algn="just">
              <a:spcAft>
                <a:spcPts val="0"/>
              </a:spcAft>
              <a:buFont typeface="Arial" panose="020B0604020202020204" pitchFamily="34" charset="0"/>
              <a:buChar char="•"/>
            </a:pPr>
            <a:r>
              <a:rPr lang="en-GB" sz="1200" b="1" dirty="0">
                <a:effectLst/>
                <a:latin typeface="Arial" panose="020B0604020202020204" pitchFamily="34" charset="0"/>
                <a:ea typeface="Times New Roman" panose="02020603050405020304" pitchFamily="18" charset="0"/>
              </a:rPr>
              <a:t>We have recently agreed a new MoU with Cefas from April 2023 until April 2028.</a:t>
            </a:r>
          </a:p>
          <a:p>
            <a:pPr marL="9017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200" b="1" dirty="0">
              <a:effectLst/>
              <a:latin typeface="Arial" panose="020B0604020202020204" pitchFamily="34" charset="0"/>
            </a:endParaRPr>
          </a:p>
          <a:p>
            <a:pPr marL="9017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200" b="1" dirty="0"/>
              <a:t>Harvesting of Shellfish Areas.</a:t>
            </a:r>
          </a:p>
          <a:p>
            <a:pPr marL="9017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200" dirty="0"/>
          </a:p>
          <a:p>
            <a:pPr marL="285750" indent="-285750">
              <a:buFont typeface="Arial" panose="020B0604020202020204" pitchFamily="34" charset="0"/>
              <a:buChar char="•"/>
            </a:pPr>
            <a:r>
              <a:rPr lang="en-GB" sz="1200" dirty="0">
                <a:solidFill>
                  <a:schemeClr val="tx1"/>
                </a:solidFill>
              </a:rPr>
              <a:t>Harvesters must go through a number of channels before they can legally fish for LBMs and place product on the market – setting up area infrastructure and obtaining the necessary licences from partner agencies.</a:t>
            </a:r>
          </a:p>
          <a:p>
            <a:endParaRPr lang="en-GB" sz="1200" dirty="0">
              <a:solidFill>
                <a:schemeClr val="tx1"/>
              </a:solidFill>
            </a:endParaRPr>
          </a:p>
          <a:p>
            <a:pPr marL="285750" indent="-285750">
              <a:buFont typeface="Arial" panose="020B0604020202020204" pitchFamily="34" charset="0"/>
              <a:buChar char="•"/>
            </a:pPr>
            <a:r>
              <a:rPr lang="en-GB" sz="1200" dirty="0">
                <a:solidFill>
                  <a:schemeClr val="tx1"/>
                </a:solidFill>
              </a:rPr>
              <a:t>LBMs can only be harvested from production areas that are classified and monitored for E.coli, marine biotoxins and chemical contaminants (in flesh) and phytoplankton (in water).</a:t>
            </a:r>
          </a:p>
          <a:p>
            <a:endParaRPr lang="en-GB" sz="1200" dirty="0">
              <a:solidFill>
                <a:schemeClr val="tx1"/>
              </a:solidFill>
            </a:endParaRPr>
          </a:p>
          <a:p>
            <a:pPr marL="285750" indent="-285750">
              <a:buFont typeface="Arial" panose="020B0604020202020204" pitchFamily="34" charset="0"/>
              <a:buChar char="•"/>
            </a:pPr>
            <a:r>
              <a:rPr lang="en-GB" sz="1200" dirty="0">
                <a:solidFill>
                  <a:schemeClr val="tx1"/>
                </a:solidFill>
              </a:rPr>
              <a:t>Therefore, receiving a Classification application is where FSS’ involvement begins.</a:t>
            </a:r>
          </a:p>
          <a:p>
            <a:pPr marL="90170" indent="0" algn="just">
              <a:spcAft>
                <a:spcPts val="0"/>
              </a:spcAft>
              <a:buFont typeface="Arial" panose="020B0604020202020204" pitchFamily="34" charset="0"/>
              <a:buNone/>
            </a:pPr>
            <a:endParaRPr lang="en-GB" sz="1200" dirty="0"/>
          </a:p>
          <a:p>
            <a:pPr marL="90170" indent="0" algn="just">
              <a:spcAft>
                <a:spcPts val="0"/>
              </a:spcAft>
              <a:buFont typeface="Arial" panose="020B0604020202020204" pitchFamily="34" charset="0"/>
              <a:buNone/>
            </a:pPr>
            <a:r>
              <a:rPr lang="en-US" b="1" dirty="0"/>
              <a:t>Programme Overview</a:t>
            </a:r>
          </a:p>
          <a:p>
            <a:pPr marL="90170" indent="0" algn="just">
              <a:spcAft>
                <a:spcPts val="0"/>
              </a:spcAft>
              <a:buFont typeface="Arial" panose="020B0604020202020204" pitchFamily="34" charset="0"/>
              <a:buNone/>
            </a:pPr>
            <a:endParaRPr lang="en-US" sz="1200" b="1" dirty="0">
              <a:effectLst/>
              <a:latin typeface="Arial" panose="020B0604020202020204" pitchFamily="34" charset="0"/>
              <a:ea typeface="Times New Roman" panose="02020603050405020304" pitchFamily="18" charset="0"/>
            </a:endParaRPr>
          </a:p>
          <a:p>
            <a:pPr marL="90170" algn="just">
              <a:spcAft>
                <a:spcPts val="0"/>
              </a:spcAft>
            </a:pPr>
            <a:r>
              <a:rPr lang="en-GB" sz="1200" u="sng" dirty="0">
                <a:latin typeface="Arial" panose="020B0604020202020204" pitchFamily="34" charset="0"/>
                <a:ea typeface="Times New Roman" panose="02020603050405020304" pitchFamily="18" charset="0"/>
                <a:cs typeface="Arial" panose="020B0604020202020204" pitchFamily="34" charset="0"/>
                <a:hlinkClick r:id="rId3"/>
              </a:rPr>
              <a:t>2017/625</a:t>
            </a:r>
            <a:r>
              <a:rPr lang="en-GB" sz="1200" dirty="0">
                <a:latin typeface="Arial" panose="020B0604020202020204" pitchFamily="34" charset="0"/>
                <a:ea typeface="Times New Roman" panose="02020603050405020304" pitchFamily="18" charset="0"/>
                <a:cs typeface="Arial" panose="020B0604020202020204" pitchFamily="34" charset="0"/>
              </a:rPr>
              <a:t> along with its Delegated and Implementing regulations on OCs for products of animal origin. </a:t>
            </a:r>
          </a:p>
          <a:p>
            <a:pPr marL="90170" algn="just">
              <a:spcAft>
                <a:spcPts val="0"/>
              </a:spcAft>
            </a:pPr>
            <a:r>
              <a:rPr lang="en-GB" sz="1200" dirty="0">
                <a:ea typeface="Calibri" panose="020F0502020204030204" pitchFamily="34" charset="0"/>
                <a:cs typeface="Arial" panose="020B0604020202020204" pitchFamily="34" charset="0"/>
              </a:rPr>
              <a:t> </a:t>
            </a:r>
            <a:endParaRPr lang="en-GB" sz="1200" dirty="0"/>
          </a:p>
          <a:p>
            <a:pPr marL="90170">
              <a:spcAft>
                <a:spcPts val="0"/>
              </a:spcAft>
            </a:pPr>
            <a:r>
              <a:rPr lang="en-GB" sz="1200" dirty="0">
                <a:ea typeface="Calibri" panose="020F0502020204030204" pitchFamily="34" charset="0"/>
                <a:cs typeface="Arial" panose="020B0604020202020204" pitchFamily="34" charset="0"/>
              </a:rPr>
              <a:t>The controls covered by the MoU and the fully managed service consists of:</a:t>
            </a:r>
          </a:p>
          <a:p>
            <a:pPr marL="90170">
              <a:spcAft>
                <a:spcPts val="0"/>
              </a:spcAft>
            </a:pPr>
            <a:endParaRPr lang="en-GB" sz="1200" dirty="0"/>
          </a:p>
          <a:p>
            <a:pPr marL="556260" indent="-285750" algn="just">
              <a:spcAft>
                <a:spcPts val="0"/>
              </a:spcAft>
              <a:buFont typeface="Arial" panose="020B0604020202020204" pitchFamily="34" charset="0"/>
              <a:buChar char="•"/>
            </a:pPr>
            <a:r>
              <a:rPr lang="en-GB" sz="1200" dirty="0">
                <a:latin typeface="Arial" panose="020B0604020202020204" pitchFamily="34" charset="0"/>
                <a:ea typeface="Times New Roman" panose="02020603050405020304" pitchFamily="18" charset="0"/>
              </a:rPr>
              <a:t>E-Coli Programme Management &amp; Analysis</a:t>
            </a:r>
          </a:p>
          <a:p>
            <a:pPr marL="556260" indent="-285750" algn="just">
              <a:spcAft>
                <a:spcPts val="0"/>
              </a:spcAft>
              <a:buFont typeface="Arial" panose="020B0604020202020204" pitchFamily="34" charset="0"/>
              <a:buChar char="•"/>
            </a:pPr>
            <a:r>
              <a:rPr lang="en-GB" sz="1200" dirty="0">
                <a:latin typeface="Arial" panose="020B0604020202020204" pitchFamily="34" charset="0"/>
                <a:ea typeface="Times New Roman" panose="02020603050405020304" pitchFamily="18" charset="0"/>
              </a:rPr>
              <a:t>Marine Biotoxin Programme Management &amp; Analysis.</a:t>
            </a:r>
            <a:endParaRPr lang="en-GB" sz="1200" b="1" dirty="0">
              <a:latin typeface="Arial" panose="020B0604020202020204" pitchFamily="34" charset="0"/>
              <a:ea typeface="Times New Roman" panose="02020603050405020304" pitchFamily="18" charset="0"/>
            </a:endParaRPr>
          </a:p>
          <a:p>
            <a:pPr marL="556260" indent="-285750" algn="just">
              <a:spcAft>
                <a:spcPts val="0"/>
              </a:spcAft>
              <a:buFont typeface="Arial" panose="020B0604020202020204" pitchFamily="34" charset="0"/>
              <a:buChar char="•"/>
            </a:pPr>
            <a:r>
              <a:rPr lang="en-GB" sz="1200" dirty="0">
                <a:latin typeface="Arial" panose="020B0604020202020204" pitchFamily="34" charset="0"/>
                <a:ea typeface="Times New Roman" panose="02020603050405020304" pitchFamily="18" charset="0"/>
              </a:rPr>
              <a:t>Phytoplankton Programme Management &amp; Analysis.</a:t>
            </a:r>
            <a:endParaRPr lang="en-GB" sz="1200" b="1" dirty="0">
              <a:latin typeface="Arial" panose="020B0604020202020204" pitchFamily="34" charset="0"/>
              <a:ea typeface="Times New Roman" panose="02020603050405020304" pitchFamily="18" charset="0"/>
            </a:endParaRPr>
          </a:p>
          <a:p>
            <a:pPr marL="556260" indent="-285750" algn="just">
              <a:spcAft>
                <a:spcPts val="0"/>
              </a:spcAft>
              <a:buFont typeface="Arial" panose="020B0604020202020204" pitchFamily="34" charset="0"/>
              <a:buChar char="•"/>
            </a:pPr>
            <a:r>
              <a:rPr lang="en-GB" sz="1200" dirty="0">
                <a:latin typeface="Arial" panose="020B0604020202020204" pitchFamily="34" charset="0"/>
                <a:ea typeface="Times New Roman" panose="02020603050405020304" pitchFamily="18" charset="0"/>
              </a:rPr>
              <a:t>Chemical Contaminants Management &amp; Analysis.</a:t>
            </a:r>
            <a:endParaRPr lang="en-GB" sz="1200" b="1" dirty="0">
              <a:latin typeface="Arial" panose="020B0604020202020204" pitchFamily="34" charset="0"/>
              <a:ea typeface="Times New Roman" panose="02020603050405020304" pitchFamily="18" charset="0"/>
            </a:endParaRPr>
          </a:p>
          <a:p>
            <a:pPr marL="556260" indent="-285750" algn="just">
              <a:spcAft>
                <a:spcPts val="0"/>
              </a:spcAft>
              <a:buFont typeface="Arial" panose="020B0604020202020204" pitchFamily="34" charset="0"/>
              <a:buChar char="•"/>
            </a:pPr>
            <a:r>
              <a:rPr lang="en-GB" sz="1200" dirty="0">
                <a:latin typeface="Arial" panose="020B0604020202020204" pitchFamily="34" charset="0"/>
                <a:ea typeface="Times New Roman" panose="02020603050405020304" pitchFamily="18" charset="0"/>
              </a:rPr>
              <a:t>Sample collection (Inc. management)</a:t>
            </a:r>
            <a:endParaRPr lang="en-GB" sz="1200" b="1" dirty="0">
              <a:latin typeface="Arial" panose="020B0604020202020204" pitchFamily="34" charset="0"/>
              <a:ea typeface="Times New Roman" panose="02020603050405020304" pitchFamily="18" charset="0"/>
            </a:endParaRPr>
          </a:p>
          <a:p>
            <a:pPr marL="556260" indent="-285750" algn="just">
              <a:spcAft>
                <a:spcPts val="0"/>
              </a:spcAft>
              <a:buFont typeface="Arial" panose="020B0604020202020204" pitchFamily="34" charset="0"/>
              <a:buChar char="•"/>
            </a:pPr>
            <a:r>
              <a:rPr lang="en-GB" sz="1200" dirty="0">
                <a:latin typeface="Arial" panose="020B0604020202020204" pitchFamily="34" charset="0"/>
                <a:ea typeface="Times New Roman" panose="02020603050405020304" pitchFamily="18" charset="0"/>
              </a:rPr>
              <a:t>Provisional Representative Monitoring Point (</a:t>
            </a:r>
            <a:r>
              <a:rPr lang="en-GB" sz="1200" dirty="0" err="1">
                <a:latin typeface="Arial" panose="020B0604020202020204" pitchFamily="34" charset="0"/>
                <a:ea typeface="Times New Roman" panose="02020603050405020304" pitchFamily="18" charset="0"/>
              </a:rPr>
              <a:t>pRMP</a:t>
            </a:r>
            <a:r>
              <a:rPr lang="en-GB" sz="1200" dirty="0">
                <a:latin typeface="Arial" panose="020B0604020202020204" pitchFamily="34" charset="0"/>
                <a:ea typeface="Times New Roman" panose="02020603050405020304" pitchFamily="18" charset="0"/>
              </a:rPr>
              <a:t>) assessments (Inc. management)</a:t>
            </a:r>
            <a:endParaRPr lang="en-GB" sz="1200" b="1" dirty="0">
              <a:latin typeface="Arial" panose="020B0604020202020204" pitchFamily="34" charset="0"/>
              <a:ea typeface="Times New Roman" panose="02020603050405020304" pitchFamily="18" charset="0"/>
            </a:endParaRPr>
          </a:p>
          <a:p>
            <a:pPr marL="556260" indent="-285750" algn="just">
              <a:spcAft>
                <a:spcPts val="0"/>
              </a:spcAft>
              <a:buFont typeface="Arial" panose="020B0604020202020204" pitchFamily="34" charset="0"/>
              <a:buChar char="•"/>
            </a:pPr>
            <a:r>
              <a:rPr lang="en-GB" sz="1200" dirty="0">
                <a:latin typeface="Arial" panose="020B0604020202020204" pitchFamily="34" charset="0"/>
                <a:ea typeface="Times New Roman" panose="02020603050405020304" pitchFamily="18" charset="0"/>
              </a:rPr>
              <a:t>Sanitary Survey assessments (Inc. management)</a:t>
            </a:r>
          </a:p>
          <a:p>
            <a:pPr marL="556260" indent="-285750" algn="just">
              <a:spcAft>
                <a:spcPts val="0"/>
              </a:spcAft>
              <a:buFont typeface="Arial" panose="020B0604020202020204" pitchFamily="34" charset="0"/>
              <a:buChar char="•"/>
            </a:pPr>
            <a:endParaRPr lang="en-GB" sz="1200" b="1" dirty="0">
              <a:effectLst/>
              <a:latin typeface="Arial" panose="020B0604020202020204" pitchFamily="34" charset="0"/>
              <a:ea typeface="Times New Roman" panose="02020603050405020304" pitchFamily="18" charset="0"/>
            </a:endParaRPr>
          </a:p>
          <a:p>
            <a:pPr marL="9017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b="1" dirty="0"/>
              <a:t>Cost of Programme.</a:t>
            </a:r>
          </a:p>
          <a:p>
            <a:pPr marL="261620" marR="0" lvl="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b="0" dirty="0"/>
              <a:t>The cost of the full shellfish monitoring programme is circa £</a:t>
            </a:r>
            <a:r>
              <a:rPr lang="en-GB" b="0" dirty="0" err="1"/>
              <a:t>2.75m</a:t>
            </a:r>
            <a:endParaRPr lang="en-GB" b="0" dirty="0"/>
          </a:p>
          <a:p>
            <a:pPr marL="261620" marR="0" lvl="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b="0" dirty="0"/>
              <a:t>A large proportion of this is the cost of the shellfish sampling officers – </a:t>
            </a:r>
            <a:r>
              <a:rPr lang="en-GB" b="0" dirty="0" err="1"/>
              <a:t>approx</a:t>
            </a:r>
            <a:r>
              <a:rPr lang="en-GB" b="0" dirty="0"/>
              <a:t> £</a:t>
            </a:r>
            <a:r>
              <a:rPr lang="en-GB" b="0" dirty="0" err="1"/>
              <a:t>850k</a:t>
            </a:r>
            <a:endParaRPr lang="en-GB" b="0" dirty="0"/>
          </a:p>
          <a:p>
            <a:pPr marL="90170" indent="0" algn="just">
              <a:spcAft>
                <a:spcPts val="0"/>
              </a:spcAft>
              <a:buFont typeface="Arial" panose="020B0604020202020204" pitchFamily="34" charset="0"/>
              <a:buNone/>
            </a:pPr>
            <a:endParaRPr lang="en-GB" sz="1200" b="1" dirty="0">
              <a:effectLst/>
              <a:latin typeface="Arial" panose="020B0604020202020204" pitchFamily="34" charset="0"/>
              <a:ea typeface="Times New Roman" panose="02020603050405020304" pitchFamily="18" charset="0"/>
            </a:endParaRPr>
          </a:p>
          <a:p>
            <a:pPr marL="90170" indent="0" algn="just">
              <a:spcAft>
                <a:spcPts val="0"/>
              </a:spcAft>
              <a:buFont typeface="Arial" panose="020B0604020202020204" pitchFamily="34" charset="0"/>
              <a:buNone/>
            </a:pPr>
            <a:r>
              <a:rPr lang="en-GB" sz="1200" b="1" dirty="0">
                <a:effectLst/>
                <a:latin typeface="Arial" panose="020B0604020202020204" pitchFamily="34" charset="0"/>
                <a:ea typeface="Times New Roman" panose="02020603050405020304" pitchFamily="18" charset="0"/>
              </a:rPr>
              <a:t>Classification.</a:t>
            </a:r>
          </a:p>
          <a:p>
            <a:pPr marL="261620" marR="0" lvl="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solidFill>
                  <a:schemeClr val="tx1"/>
                </a:solidFill>
                <a:latin typeface="+mj-lt"/>
              </a:rPr>
              <a:t>FSS is responsible for ensuring that shellfish from designated harvesting areas meet the health standards laid down in</a:t>
            </a:r>
            <a:r>
              <a:rPr lang="en-GB" sz="1200" dirty="0">
                <a:latin typeface="+mj-lt"/>
              </a:rPr>
              <a:t> the regs.</a:t>
            </a:r>
          </a:p>
          <a:p>
            <a:pPr marL="261620" marR="0" lvl="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solidFill>
                  <a:schemeClr val="tx1"/>
                </a:solidFill>
                <a:latin typeface="+mj-lt"/>
              </a:rPr>
              <a:t>To ensure this, FSS is required to classify specific harvesting areas – with an area’s classification determining the treatment required before placing the product on the market for human consumption.</a:t>
            </a:r>
          </a:p>
          <a:p>
            <a:pPr marL="90170" indent="0" algn="just">
              <a:spcAft>
                <a:spcPts val="0"/>
              </a:spcAft>
              <a:buFont typeface="Arial" panose="020B0604020202020204" pitchFamily="34" charset="0"/>
              <a:buNone/>
            </a:pPr>
            <a:endParaRPr lang="en-GB" sz="1200" b="1" dirty="0">
              <a:effectLst/>
              <a:latin typeface="Arial" panose="020B0604020202020204" pitchFamily="34" charset="0"/>
              <a:ea typeface="Times New Roman" panose="02020603050405020304" pitchFamily="18" charset="0"/>
            </a:endParaRPr>
          </a:p>
          <a:p>
            <a:pPr marL="90170" indent="0" algn="just">
              <a:spcAft>
                <a:spcPts val="0"/>
              </a:spcAft>
              <a:buFont typeface="Arial" panose="020B0604020202020204" pitchFamily="34" charset="0"/>
              <a:buNone/>
            </a:pPr>
            <a:r>
              <a:rPr lang="en-GB" sz="1200" b="1" dirty="0">
                <a:effectLst/>
                <a:latin typeface="Arial" panose="020B0604020202020204" pitchFamily="34" charset="0"/>
                <a:ea typeface="Times New Roman" panose="02020603050405020304" pitchFamily="18" charset="0"/>
              </a:rPr>
              <a:t>(Segway into Shetland PoC Pilot) In classifying these areas, we are required to collect samples for all the monitoring programmes. This is where we have encountered a number of challenges – especially in Shetland. In trying to address these challenges, we have developed the ‘Shetland Pilot’ which will begin as a proof of concept study.</a:t>
            </a:r>
          </a:p>
          <a:p>
            <a:endParaRPr lang="en-GB" dirty="0"/>
          </a:p>
        </p:txBody>
      </p:sp>
      <p:sp>
        <p:nvSpPr>
          <p:cNvPr id="4" name="Slide Number Placeholder 3"/>
          <p:cNvSpPr>
            <a:spLocks noGrp="1"/>
          </p:cNvSpPr>
          <p:nvPr>
            <p:ph type="sldNum" sz="quarter" idx="5"/>
          </p:nvPr>
        </p:nvSpPr>
        <p:spPr/>
        <p:txBody>
          <a:bodyPr/>
          <a:lstStyle/>
          <a:p>
            <a:fld id="{808E370F-A9DF-4004-BF41-EE87DDFF51E4}" type="slidenum">
              <a:rPr lang="en-GB" smtClean="0"/>
              <a:t>2</a:t>
            </a:fld>
            <a:endParaRPr lang="en-GB"/>
          </a:p>
        </p:txBody>
      </p:sp>
    </p:spTree>
    <p:extLst>
      <p:ext uri="{BB962C8B-B14F-4D97-AF65-F5344CB8AC3E}">
        <p14:creationId xmlns:p14="http://schemas.microsoft.com/office/powerpoint/2010/main" val="23124540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r>
              <a:rPr kumimoji="0" lang="en-GB" sz="1200" b="1" i="0" u="none" strike="noStrike" kern="1200" cap="none" spc="-30" normalizeH="0" baseline="0" noProof="0" dirty="0">
                <a:ln>
                  <a:noFill/>
                </a:ln>
                <a:solidFill>
                  <a:prstClr val="black"/>
                </a:solidFill>
                <a:effectLst/>
                <a:uLnTx/>
                <a:uFillTx/>
                <a:latin typeface="Arial"/>
                <a:ea typeface="Calibri" panose="020F0502020204030204" pitchFamily="34" charset="0"/>
                <a:cs typeface="Arial" panose="020B0604020202020204" pitchFamily="34" charset="0"/>
              </a:rPr>
              <a:t>Shetland PoC- Pilot. </a:t>
            </a:r>
          </a:p>
          <a:p>
            <a:pPr marL="0" indent="0">
              <a:buFontTx/>
              <a:buNone/>
            </a:pPr>
            <a:endParaRPr kumimoji="0" lang="en-GB" sz="1200" b="1" i="0" u="none" strike="noStrike" kern="1200" cap="none" spc="-30" normalizeH="0" baseline="0" noProof="0" dirty="0">
              <a:ln>
                <a:noFill/>
              </a:ln>
              <a:solidFill>
                <a:prstClr val="black"/>
              </a:solidFill>
              <a:effectLst/>
              <a:uLnTx/>
              <a:uFillTx/>
              <a:latin typeface="Arial"/>
              <a:ea typeface="Calibri" panose="020F0502020204030204" pitchFamily="34" charset="0"/>
              <a:cs typeface="Arial" panose="020B0604020202020204" pitchFamily="34" charset="0"/>
            </a:endParaRPr>
          </a:p>
          <a:p>
            <a:pPr marL="0" indent="0">
              <a:buFontTx/>
              <a:buNone/>
            </a:pPr>
            <a:r>
              <a:rPr kumimoji="0" lang="en-GB" sz="1200" b="1" i="0" u="none" strike="noStrike" kern="1200" cap="none" spc="-30" normalizeH="0" baseline="0" noProof="0" dirty="0">
                <a:ln>
                  <a:noFill/>
                </a:ln>
                <a:solidFill>
                  <a:prstClr val="black"/>
                </a:solidFill>
                <a:effectLst/>
                <a:uLnTx/>
                <a:uFillTx/>
                <a:latin typeface="Arial"/>
                <a:ea typeface="Calibri" panose="020F0502020204030204" pitchFamily="34" charset="0"/>
                <a:cs typeface="Arial" panose="020B0604020202020204" pitchFamily="34" charset="0"/>
              </a:rPr>
              <a:t>(Introduction of a new sample collection model)</a:t>
            </a:r>
          </a:p>
          <a:p>
            <a:pPr marL="285750" indent="-285750">
              <a:buFont typeface="Arial" panose="020B0604020202020204" pitchFamily="34" charset="0"/>
              <a:buChar char="•"/>
            </a:pPr>
            <a:endParaRPr kumimoji="0" lang="en-GB" sz="1200" b="0" i="0" u="none" strike="noStrike" kern="1200" cap="none" spc="-30" normalizeH="0" baseline="0" noProof="0" dirty="0">
              <a:ln>
                <a:noFill/>
              </a:ln>
              <a:solidFill>
                <a:prstClr val="black"/>
              </a:solidFill>
              <a:effectLst/>
              <a:uLnTx/>
              <a:uFillTx/>
              <a:latin typeface="Arial"/>
              <a:ea typeface="Calibri" panose="020F0502020204030204" pitchFamily="34" charset="0"/>
              <a:cs typeface="Arial" panose="020B0604020202020204" pitchFamily="34" charset="0"/>
            </a:endParaRPr>
          </a:p>
          <a:p>
            <a:pPr marL="285750" indent="-285750">
              <a:buFont typeface="Arial" panose="020B0604020202020204" pitchFamily="34" charset="0"/>
              <a:buChar char="•"/>
            </a:pPr>
            <a:r>
              <a:rPr kumimoji="0" lang="en-GB" sz="1200" b="0" i="0" u="none" strike="noStrike" kern="1200" cap="none" spc="-30" normalizeH="0" baseline="0" noProof="0" dirty="0">
                <a:ln>
                  <a:noFill/>
                </a:ln>
                <a:solidFill>
                  <a:prstClr val="black"/>
                </a:solidFill>
                <a:effectLst/>
                <a:uLnTx/>
                <a:uFillTx/>
                <a:latin typeface="Arial"/>
                <a:ea typeface="Calibri" panose="020F0502020204030204" pitchFamily="34" charset="0"/>
                <a:cs typeface="Arial" panose="020B0604020202020204" pitchFamily="34" charset="0"/>
              </a:rPr>
              <a:t>The strategic aim of the proposed ‘Shetland pilot’ is to introduce an improved method of sample validation &amp; verification for shellfish sampling across Shetland </a:t>
            </a:r>
            <a:r>
              <a:rPr lang="en-GB" sz="1200" b="1" u="sng" dirty="0">
                <a:solidFill>
                  <a:schemeClr val="tx1"/>
                </a:solidFill>
                <a:effectLst/>
                <a:ea typeface="Times New Roman" panose="02020603050405020304" pitchFamily="18" charset="0"/>
                <a:cs typeface="Times New Roman" panose="02020603050405020304" pitchFamily="18" charset="0"/>
              </a:rPr>
              <a:t>that will benefit both FSS, industry and ultimately the consumer. </a:t>
            </a:r>
            <a:endParaRPr kumimoji="0" lang="en-GB" sz="1200" b="0" i="0" u="none" strike="noStrike" kern="1200" cap="none" spc="-30" normalizeH="0" baseline="0" noProof="0" dirty="0">
              <a:ln>
                <a:noFill/>
              </a:ln>
              <a:solidFill>
                <a:prstClr val="black"/>
              </a:solidFill>
              <a:effectLst/>
              <a:uLnTx/>
              <a:uFillTx/>
              <a:latin typeface="Arial"/>
              <a:ea typeface="Calibri" panose="020F0502020204030204" pitchFamily="34" charset="0"/>
              <a:cs typeface="Arial" panose="020B0604020202020204" pitchFamily="34" charset="0"/>
            </a:endParaRPr>
          </a:p>
          <a:p>
            <a:pPr marL="285750" indent="-285750">
              <a:buFont typeface="Arial" panose="020B0604020202020204" pitchFamily="34" charset="0"/>
              <a:buChar char="•"/>
            </a:pPr>
            <a:endParaRPr kumimoji="0" lang="en-GB" sz="1200" b="0" i="0" u="none" strike="noStrike" kern="1200" cap="none" spc="-30" normalizeH="0" baseline="0" noProof="0" dirty="0">
              <a:ln>
                <a:noFill/>
              </a:ln>
              <a:solidFill>
                <a:prstClr val="black"/>
              </a:solidFill>
              <a:effectLst/>
              <a:uLnTx/>
              <a:uFillTx/>
              <a:latin typeface="Arial"/>
              <a:ea typeface="Calibri" panose="020F0502020204030204" pitchFamily="34" charset="0"/>
              <a:cs typeface="Arial" panose="020B0604020202020204" pitchFamily="34" charset="0"/>
            </a:endParaRPr>
          </a:p>
          <a:p>
            <a:pPr marL="285750" indent="-285750">
              <a:buFont typeface="Arial" panose="020B0604020202020204" pitchFamily="34" charset="0"/>
              <a:buChar char="•"/>
            </a:pPr>
            <a:r>
              <a:rPr lang="en-GB" sz="1200" dirty="0">
                <a:solidFill>
                  <a:schemeClr val="tx1"/>
                </a:solidFill>
              </a:rPr>
              <a:t>A key component will be harvesters given the authority to collect, package and send samples to the testing lab, removing the need for a Sampling Officer.  </a:t>
            </a:r>
          </a:p>
          <a:p>
            <a:endParaRPr lang="en-GB" sz="1200" dirty="0">
              <a:solidFill>
                <a:schemeClr val="tx1"/>
              </a:solidFill>
            </a:endParaRPr>
          </a:p>
          <a:p>
            <a:pPr marL="285750" marR="0" lvl="0" indent="-285750" algn="l" defTabSz="4572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GB" sz="1200" b="0" i="0" u="none" strike="noStrike" kern="1200" cap="none" spc="-30" normalizeH="0" baseline="0" noProof="0" dirty="0">
                <a:ln>
                  <a:noFill/>
                </a:ln>
                <a:solidFill>
                  <a:prstClr val="black"/>
                </a:solidFill>
                <a:effectLst/>
                <a:uLnTx/>
                <a:uFillTx/>
                <a:latin typeface="Arial"/>
                <a:ea typeface="ＭＳ Ｐゴシック" charset="0"/>
              </a:rPr>
              <a:t>Initially, a proof of concept (PoC) study will be carried out to gain a ‘real world’ experience as to whether a full pilot is feasible. It will also provide an opportunity to assess any emerging risks that may arise. </a:t>
            </a:r>
          </a:p>
          <a:p>
            <a:pPr marL="0" marR="0" lvl="0" indent="0" algn="l" defTabSz="457200" rtl="0" eaLnBrk="1" fontAlgn="auto" latinLnBrk="0" hangingPunct="1">
              <a:lnSpc>
                <a:spcPct val="100000"/>
              </a:lnSpc>
              <a:spcBef>
                <a:spcPct val="20000"/>
              </a:spcBef>
              <a:spcAft>
                <a:spcPts val="0"/>
              </a:spcAft>
              <a:buClrTx/>
              <a:buSzTx/>
              <a:buFont typeface="Arial"/>
              <a:buNone/>
              <a:tabLst/>
              <a:defRPr/>
            </a:pPr>
            <a:endParaRPr kumimoji="0" lang="en-GB" sz="1200" b="0" i="0" u="none" strike="noStrike" kern="1200" cap="none" spc="-30" normalizeH="0" baseline="0" noProof="0" dirty="0">
              <a:ln>
                <a:noFill/>
              </a:ln>
              <a:solidFill>
                <a:prstClr val="black"/>
              </a:solidFill>
              <a:effectLst/>
              <a:uLnTx/>
              <a:uFillTx/>
              <a:latin typeface="Arial"/>
              <a:ea typeface="ＭＳ Ｐゴシック" charset="0"/>
            </a:endParaRP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GB" sz="1200" b="1" i="0" u="none" strike="noStrike" kern="1200" cap="none" spc="-30" normalizeH="0" baseline="0" noProof="0" dirty="0">
                <a:ln>
                  <a:noFill/>
                </a:ln>
                <a:solidFill>
                  <a:prstClr val="black"/>
                </a:solidFill>
                <a:effectLst/>
                <a:uLnTx/>
                <a:uFillTx/>
                <a:latin typeface="Arial"/>
                <a:ea typeface="ＭＳ Ｐゴシック" charset="0"/>
              </a:rPr>
              <a:t>PoC/Pilot proposal, FSS will.</a:t>
            </a:r>
          </a:p>
          <a:p>
            <a:pPr marL="0" marR="0" lvl="0" indent="0" algn="l" defTabSz="457200" rtl="0" eaLnBrk="1" fontAlgn="auto" latinLnBrk="0" hangingPunct="1">
              <a:lnSpc>
                <a:spcPct val="100000"/>
              </a:lnSpc>
              <a:spcBef>
                <a:spcPct val="20000"/>
              </a:spcBef>
              <a:spcAft>
                <a:spcPts val="0"/>
              </a:spcAft>
              <a:buClrTx/>
              <a:buSzTx/>
              <a:buFont typeface="Arial"/>
              <a:buNone/>
              <a:tabLst/>
              <a:defRPr/>
            </a:pPr>
            <a:endParaRPr kumimoji="0" lang="en-GB" sz="1200" b="1" i="0" u="sng" strike="noStrike" kern="1200" cap="none" spc="-30" normalizeH="0" baseline="0" noProof="0" dirty="0">
              <a:ln>
                <a:noFill/>
              </a:ln>
              <a:solidFill>
                <a:prstClr val="black"/>
              </a:solidFill>
              <a:effectLst/>
              <a:uLnTx/>
              <a:uFillTx/>
              <a:latin typeface="Arial"/>
              <a:ea typeface="ＭＳ Ｐゴシック" charset="0"/>
            </a:endParaRPr>
          </a:p>
          <a:p>
            <a:pPr marL="285750" marR="0" lvl="0" indent="-285750" algn="l" defTabSz="4572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GB" sz="1200" b="0" i="0" u="none" strike="noStrike" kern="1200" cap="none" spc="-30" normalizeH="0" baseline="0" noProof="0" dirty="0">
                <a:ln>
                  <a:noFill/>
                </a:ln>
                <a:solidFill>
                  <a:prstClr val="black"/>
                </a:solidFill>
                <a:effectLst/>
                <a:uLnTx/>
                <a:uFillTx/>
                <a:latin typeface="Arial"/>
                <a:ea typeface="ＭＳ Ｐゴシック" charset="0"/>
              </a:rPr>
              <a:t>Develop a digital tool / remote verification app to allow harvesters to carry out the sampling requirement</a:t>
            </a:r>
          </a:p>
          <a:p>
            <a:pPr marL="285750" marR="0" lvl="0" indent="-285750" algn="l" defTabSz="457200" rtl="0" eaLnBrk="1" fontAlgn="auto" latinLnBrk="0" hangingPunct="1">
              <a:lnSpc>
                <a:spcPct val="100000"/>
              </a:lnSpc>
              <a:spcBef>
                <a:spcPct val="20000"/>
              </a:spcBef>
              <a:spcAft>
                <a:spcPts val="0"/>
              </a:spcAft>
              <a:buClrTx/>
              <a:buSzTx/>
              <a:buFont typeface="Arial" panose="020B0604020202020204" pitchFamily="34" charset="0"/>
              <a:buChar char="•"/>
              <a:tabLst/>
              <a:defRPr/>
            </a:pPr>
            <a:endParaRPr kumimoji="0" lang="en-GB" sz="1200" b="0" i="0" u="none" strike="noStrike" kern="1200" cap="none" spc="-30" normalizeH="0" baseline="0" noProof="0" dirty="0">
              <a:ln>
                <a:noFill/>
              </a:ln>
              <a:solidFill>
                <a:prstClr val="black"/>
              </a:solidFill>
              <a:effectLst/>
              <a:uLnTx/>
              <a:uFillTx/>
              <a:latin typeface="Arial"/>
              <a:ea typeface="ＭＳ Ｐゴシック" charset="0"/>
            </a:endParaRPr>
          </a:p>
          <a:p>
            <a:pPr marL="285750" marR="0" lvl="0" indent="-285750" algn="l" defTabSz="4572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GB" sz="1200" b="0" i="0" u="none" strike="noStrike" kern="1200" cap="none" spc="-30" normalizeH="0" baseline="0" noProof="0" dirty="0">
                <a:ln>
                  <a:noFill/>
                </a:ln>
                <a:solidFill>
                  <a:prstClr val="black"/>
                </a:solidFill>
                <a:effectLst/>
                <a:uLnTx/>
                <a:uFillTx/>
                <a:latin typeface="Arial"/>
                <a:ea typeface="ＭＳ Ｐゴシック" charset="0"/>
              </a:rPr>
              <a:t>Appoint and train an FSS officer to carry out sampling verification audits at the harvesting areas involved in the PoC study.</a:t>
            </a:r>
          </a:p>
          <a:p>
            <a:pPr marL="285750" marR="0" lvl="0" indent="-285750" algn="l" defTabSz="457200" rtl="0" eaLnBrk="1" fontAlgn="auto" latinLnBrk="0" hangingPunct="1">
              <a:lnSpc>
                <a:spcPct val="100000"/>
              </a:lnSpc>
              <a:spcBef>
                <a:spcPct val="20000"/>
              </a:spcBef>
              <a:spcAft>
                <a:spcPts val="0"/>
              </a:spcAft>
              <a:buClrTx/>
              <a:buSzTx/>
              <a:buFont typeface="Arial" panose="020B0604020202020204" pitchFamily="34" charset="0"/>
              <a:buChar char="•"/>
              <a:tabLst/>
              <a:defRPr/>
            </a:pPr>
            <a:endParaRPr kumimoji="0" lang="en-GB" sz="1200" b="0" i="0" u="none" strike="noStrike" kern="1200" cap="none" spc="-30" normalizeH="0" baseline="0" noProof="0" dirty="0">
              <a:ln>
                <a:noFill/>
              </a:ln>
              <a:solidFill>
                <a:prstClr val="black"/>
              </a:solidFill>
              <a:effectLst/>
              <a:uLnTx/>
              <a:uFillTx/>
              <a:latin typeface="Arial"/>
              <a:ea typeface="ＭＳ Ｐゴシック" charset="0"/>
            </a:endParaRPr>
          </a:p>
          <a:p>
            <a:pPr marL="285750" marR="0" lvl="0" indent="-285750" algn="l" defTabSz="4572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GB" sz="1200" b="0" i="0" u="none" strike="noStrike" kern="1200" cap="none" spc="-30" normalizeH="0" baseline="0" noProof="0" dirty="0">
                <a:ln>
                  <a:noFill/>
                </a:ln>
                <a:solidFill>
                  <a:prstClr val="black"/>
                </a:solidFill>
                <a:effectLst/>
                <a:uLnTx/>
                <a:uFillTx/>
                <a:latin typeface="Arial"/>
                <a:ea typeface="ＭＳ Ｐゴシック" charset="0"/>
              </a:rPr>
              <a:t>Utilise the new SMC system to track and verify samples.</a:t>
            </a:r>
          </a:p>
          <a:p>
            <a:pPr marL="285750" marR="0" lvl="0" indent="-285750" algn="l" defTabSz="457200" rtl="0" eaLnBrk="1" fontAlgn="auto" latinLnBrk="0" hangingPunct="1">
              <a:lnSpc>
                <a:spcPct val="100000"/>
              </a:lnSpc>
              <a:spcBef>
                <a:spcPct val="20000"/>
              </a:spcBef>
              <a:spcAft>
                <a:spcPts val="0"/>
              </a:spcAft>
              <a:buClrTx/>
              <a:buSzTx/>
              <a:buFont typeface="Arial" panose="020B0604020202020204" pitchFamily="34" charset="0"/>
              <a:buChar char="•"/>
              <a:tabLst/>
              <a:defRPr/>
            </a:pPr>
            <a:endParaRPr kumimoji="0" lang="en-GB" sz="1200" b="0" i="0" u="none" strike="noStrike" kern="1200" cap="none" spc="-30" normalizeH="0" baseline="0" noProof="0" dirty="0">
              <a:ln>
                <a:noFill/>
              </a:ln>
              <a:solidFill>
                <a:prstClr val="black"/>
              </a:solidFill>
              <a:effectLst/>
              <a:uLnTx/>
              <a:uFillTx/>
              <a:latin typeface="Arial"/>
              <a:ea typeface="ＭＳ Ｐゴシック" charset="0"/>
            </a:endParaRPr>
          </a:p>
          <a:p>
            <a:pPr marL="0" marR="0" lvl="0" indent="0" algn="l" defTabSz="4572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en-GB" sz="1200" b="1" i="0" u="none" strike="noStrike" kern="1200" cap="none" spc="-30" normalizeH="0" baseline="0" noProof="0" dirty="0">
                <a:ln>
                  <a:noFill/>
                </a:ln>
                <a:solidFill>
                  <a:prstClr val="black"/>
                </a:solidFill>
                <a:effectLst/>
                <a:uLnTx/>
                <a:uFillTx/>
                <a:latin typeface="Arial"/>
                <a:ea typeface="ＭＳ Ｐゴシック" charset="0"/>
              </a:rPr>
              <a:t>SUMMARY OF PRESENT SITUATION AND PROPOSED OUTCOMES</a:t>
            </a:r>
          </a:p>
          <a:p>
            <a:pPr marL="0" marR="0" lvl="0" indent="0" algn="l" defTabSz="457200"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0" lang="en-GB" sz="1200" b="1" i="0" u="none" strike="noStrike" kern="1200" cap="none" spc="-30" normalizeH="0" baseline="0" noProof="0" dirty="0">
              <a:ln>
                <a:noFill/>
              </a:ln>
              <a:solidFill>
                <a:prstClr val="black"/>
              </a:solidFill>
              <a:effectLst/>
              <a:uLnTx/>
              <a:uFillTx/>
              <a:latin typeface="Arial"/>
              <a:ea typeface="ＭＳ Ｐゴシック" charset="0"/>
            </a:endParaRPr>
          </a:p>
          <a:p>
            <a:pPr marL="342900" indent="-342900">
              <a:buFont typeface="Arial" panose="020B0604020202020204" pitchFamily="34" charset="0"/>
              <a:buChar char="•"/>
            </a:pPr>
            <a:r>
              <a:rPr lang="en-GB" sz="1200" dirty="0">
                <a:solidFill>
                  <a:schemeClr val="tx1"/>
                </a:solidFill>
              </a:rPr>
              <a:t>Authorised Sampling Officers (</a:t>
            </a:r>
            <a:r>
              <a:rPr lang="en-GB" sz="1200" dirty="0" err="1">
                <a:solidFill>
                  <a:schemeClr val="tx1"/>
                </a:solidFill>
              </a:rPr>
              <a:t>SOs</a:t>
            </a:r>
            <a:r>
              <a:rPr lang="en-GB" sz="1200" dirty="0">
                <a:solidFill>
                  <a:schemeClr val="tx1"/>
                </a:solidFill>
              </a:rPr>
              <a:t>) in Shetland are unable to board shellfish harvesters vessels to carry out their full sampling requirement.</a:t>
            </a:r>
          </a:p>
          <a:p>
            <a:pPr marL="342900" indent="-342900">
              <a:buFont typeface="Arial" panose="020B0604020202020204" pitchFamily="34" charset="0"/>
              <a:buChar char="•"/>
            </a:pPr>
            <a:r>
              <a:rPr lang="en-GB" sz="1200" dirty="0">
                <a:solidFill>
                  <a:schemeClr val="tx1"/>
                </a:solidFill>
              </a:rPr>
              <a:t>Harvesters are collecting samples and handing them over to </a:t>
            </a:r>
            <a:r>
              <a:rPr lang="en-GB" sz="1200" dirty="0" err="1">
                <a:solidFill>
                  <a:schemeClr val="tx1"/>
                </a:solidFill>
              </a:rPr>
              <a:t>SOs</a:t>
            </a:r>
            <a:r>
              <a:rPr lang="en-GB" sz="1200" dirty="0">
                <a:solidFill>
                  <a:schemeClr val="tx1"/>
                </a:solidFill>
              </a:rPr>
              <a:t> on the shore.</a:t>
            </a:r>
          </a:p>
          <a:p>
            <a:pPr marL="342900" indent="-342900">
              <a:buFont typeface="Arial" panose="020B0604020202020204" pitchFamily="34" charset="0"/>
              <a:buChar char="•"/>
            </a:pPr>
            <a:r>
              <a:rPr lang="en-GB" sz="1200" dirty="0">
                <a:solidFill>
                  <a:schemeClr val="tx1"/>
                </a:solidFill>
              </a:rPr>
              <a:t>Where able, </a:t>
            </a:r>
            <a:r>
              <a:rPr lang="en-GB" sz="1200" dirty="0" err="1">
                <a:solidFill>
                  <a:schemeClr val="tx1"/>
                </a:solidFill>
              </a:rPr>
              <a:t>SOs</a:t>
            </a:r>
            <a:r>
              <a:rPr lang="en-GB" sz="1200" dirty="0">
                <a:solidFill>
                  <a:schemeClr val="tx1"/>
                </a:solidFill>
              </a:rPr>
              <a:t> are viewing sampling from afar – </a:t>
            </a:r>
            <a:r>
              <a:rPr lang="en-GB" sz="1200" b="1" dirty="0">
                <a:solidFill>
                  <a:schemeClr val="tx1"/>
                </a:solidFill>
              </a:rPr>
              <a:t>VFS</a:t>
            </a:r>
          </a:p>
          <a:p>
            <a:pPr marL="342900" indent="-342900">
              <a:buFont typeface="Arial" panose="020B0604020202020204" pitchFamily="34" charset="0"/>
              <a:buChar char="•"/>
            </a:pPr>
            <a:r>
              <a:rPr lang="en-GB" sz="1200" dirty="0">
                <a:solidFill>
                  <a:schemeClr val="tx1"/>
                </a:solidFill>
              </a:rPr>
              <a:t>Otherwise, samples are being provided as </a:t>
            </a:r>
            <a:r>
              <a:rPr lang="en-GB" sz="1200" b="1" dirty="0">
                <a:solidFill>
                  <a:schemeClr val="tx1"/>
                </a:solidFill>
              </a:rPr>
              <a:t>‘unverified’ </a:t>
            </a:r>
          </a:p>
          <a:p>
            <a:pPr marL="342900" indent="-342900">
              <a:buFont typeface="Arial" panose="020B0604020202020204" pitchFamily="34" charset="0"/>
              <a:buChar char="•"/>
            </a:pPr>
            <a:r>
              <a:rPr lang="en-GB" sz="1200" dirty="0" err="1">
                <a:solidFill>
                  <a:schemeClr val="tx1"/>
                </a:solidFill>
              </a:rPr>
              <a:t>SOs</a:t>
            </a:r>
            <a:r>
              <a:rPr lang="en-GB" sz="1200" dirty="0">
                <a:solidFill>
                  <a:schemeClr val="tx1"/>
                </a:solidFill>
              </a:rPr>
              <a:t> are ultimately only providing FSS with a sample pick-up and drop-off service </a:t>
            </a:r>
          </a:p>
          <a:p>
            <a:pPr marL="342900" indent="-342900">
              <a:buFont typeface="Arial" panose="020B0604020202020204" pitchFamily="34" charset="0"/>
              <a:buChar char="•"/>
            </a:pPr>
            <a:endParaRPr lang="en-GB" sz="1200" dirty="0">
              <a:solidFill>
                <a:schemeClr val="tx1"/>
              </a:solidFill>
            </a:endParaRP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GB" sz="1200" b="0" i="0" u="none" strike="noStrike" kern="1200" cap="none" spc="-30" normalizeH="0" baseline="0" noProof="0" dirty="0">
                <a:ln>
                  <a:noFill/>
                </a:ln>
                <a:solidFill>
                  <a:prstClr val="black"/>
                </a:solidFill>
                <a:effectLst/>
                <a:uLnTx/>
                <a:uFillTx/>
                <a:latin typeface="Arial"/>
                <a:ea typeface="ＭＳ Ｐゴシック" charset="0"/>
              </a:rPr>
              <a:t>Proposed outcomes:</a:t>
            </a:r>
          </a:p>
          <a:p>
            <a:pPr marL="0" marR="0" lvl="0" indent="0" algn="l" defTabSz="457200" rtl="0" eaLnBrk="1" fontAlgn="auto" latinLnBrk="0" hangingPunct="1">
              <a:lnSpc>
                <a:spcPct val="100000"/>
              </a:lnSpc>
              <a:spcBef>
                <a:spcPct val="20000"/>
              </a:spcBef>
              <a:spcAft>
                <a:spcPts val="0"/>
              </a:spcAft>
              <a:buClrTx/>
              <a:buSzTx/>
              <a:buFont typeface="Arial"/>
              <a:buNone/>
              <a:tabLst/>
              <a:defRPr/>
            </a:pPr>
            <a:endParaRPr kumimoji="0" lang="en-GB" sz="1200" b="0" i="0" u="none" strike="noStrike" kern="1200" cap="none" spc="-30" normalizeH="0" baseline="0" noProof="0" dirty="0">
              <a:ln>
                <a:noFill/>
              </a:ln>
              <a:solidFill>
                <a:prstClr val="black"/>
              </a:solidFill>
              <a:effectLst/>
              <a:uLnTx/>
              <a:uFillTx/>
              <a:latin typeface="Arial"/>
              <a:ea typeface="ＭＳ Ｐゴシック" charset="0"/>
            </a:endParaRPr>
          </a:p>
          <a:p>
            <a:pPr marL="285750" marR="0" lvl="0" indent="-285750" algn="l" defTabSz="4572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GB" sz="1200" b="0" i="0" u="none" strike="noStrike" kern="1200" cap="none" spc="-30" normalizeH="0" baseline="0" noProof="0" dirty="0">
                <a:ln>
                  <a:noFill/>
                </a:ln>
                <a:solidFill>
                  <a:prstClr val="black"/>
                </a:solidFill>
                <a:effectLst/>
                <a:uLnTx/>
                <a:uFillTx/>
                <a:latin typeface="Arial"/>
                <a:ea typeface="ＭＳ Ｐゴシック" charset="0"/>
              </a:rPr>
              <a:t>FSS working closely with Shellfish Industry. </a:t>
            </a:r>
          </a:p>
          <a:p>
            <a:pPr marL="285750" marR="0" lvl="0" indent="-285750" algn="l" defTabSz="4572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GB" sz="1200" b="0" i="0" u="none" strike="noStrike" kern="1200" cap="none" spc="-30" normalizeH="0" baseline="0" noProof="0" dirty="0">
                <a:ln>
                  <a:noFill/>
                </a:ln>
                <a:solidFill>
                  <a:prstClr val="black"/>
                </a:solidFill>
                <a:effectLst/>
                <a:uLnTx/>
                <a:uFillTx/>
                <a:latin typeface="Arial"/>
                <a:ea typeface="ＭＳ Ｐゴシック" charset="0"/>
              </a:rPr>
              <a:t>Potential to lower FSS costs significantly</a:t>
            </a:r>
          </a:p>
          <a:p>
            <a:pPr marL="285750" marR="0" lvl="0" indent="-285750" algn="l" defTabSz="4572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GB" sz="1200" b="0" i="0" u="none" strike="noStrike" kern="1200" cap="none" spc="-30" normalizeH="0" baseline="0" noProof="0" dirty="0">
                <a:ln>
                  <a:noFill/>
                </a:ln>
                <a:solidFill>
                  <a:prstClr val="black"/>
                </a:solidFill>
                <a:effectLst/>
                <a:uLnTx/>
                <a:uFillTx/>
                <a:latin typeface="Arial"/>
                <a:ea typeface="ＭＳ Ｐゴシック" charset="0"/>
              </a:rPr>
              <a:t>Improved validation &amp; verification of samples</a:t>
            </a:r>
          </a:p>
          <a:p>
            <a:pPr marL="285750" marR="0" lvl="0" indent="-285750" algn="l" defTabSz="4572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GB" sz="1200" b="0" i="0" u="none" strike="noStrike" kern="1200" cap="none" spc="-30" normalizeH="0" baseline="0" noProof="0" dirty="0">
                <a:ln>
                  <a:noFill/>
                </a:ln>
                <a:solidFill>
                  <a:prstClr val="black"/>
                </a:solidFill>
                <a:effectLst/>
                <a:uLnTx/>
                <a:uFillTx/>
                <a:latin typeface="Arial"/>
                <a:ea typeface="ＭＳ Ｐゴシック" charset="0"/>
              </a:rPr>
              <a:t>Provide sampling schedule benefits to harvesters</a:t>
            </a:r>
          </a:p>
          <a:p>
            <a:pPr marL="285750" marR="0" lvl="0" indent="-285750" algn="l" defTabSz="4572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GB" sz="1200" b="0" i="0" u="none" strike="noStrike" kern="1200" cap="none" spc="-30" normalizeH="0" baseline="0" noProof="0" dirty="0">
                <a:ln>
                  <a:noFill/>
                </a:ln>
                <a:solidFill>
                  <a:prstClr val="black"/>
                </a:solidFill>
                <a:effectLst/>
                <a:uLnTx/>
                <a:uFillTx/>
                <a:latin typeface="Arial"/>
                <a:ea typeface="ＭＳ Ｐゴシック" charset="0"/>
              </a:rPr>
              <a:t>Opportunity for FSS staff to deliver enhanced internal monitoring on Shetland</a:t>
            </a:r>
          </a:p>
          <a:p>
            <a:pPr marL="285750" marR="0" lvl="0" indent="-285750" algn="l" defTabSz="4572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GB" sz="1200" b="0" i="0" u="none" strike="noStrike" kern="1200" cap="none" spc="-30" normalizeH="0" baseline="0" noProof="0" dirty="0">
                <a:ln>
                  <a:noFill/>
                </a:ln>
                <a:solidFill>
                  <a:prstClr val="black"/>
                </a:solidFill>
                <a:effectLst/>
                <a:uLnTx/>
                <a:uFillTx/>
                <a:latin typeface="Arial"/>
                <a:ea typeface="ＭＳ Ｐゴシック" charset="0"/>
              </a:rPr>
              <a:t>The pilot will also provide a view as to the possible roll-out of a new delivery model across Scotland.</a:t>
            </a:r>
          </a:p>
          <a:p>
            <a:pPr marL="0" marR="0" lvl="0" indent="0" algn="l" defTabSz="457200"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0" lang="en-GB" sz="1200" b="1" i="0" u="none" strike="noStrike" kern="1200" cap="none" spc="-30" normalizeH="0" baseline="0" noProof="0" dirty="0">
              <a:ln>
                <a:noFill/>
              </a:ln>
              <a:solidFill>
                <a:prstClr val="black"/>
              </a:solidFill>
              <a:effectLst/>
              <a:uLnTx/>
              <a:uFillTx/>
              <a:latin typeface="Arial"/>
              <a:ea typeface="ＭＳ Ｐゴシック" charset="0"/>
            </a:endParaRPr>
          </a:p>
          <a:p>
            <a:pPr marL="0" marR="0" lvl="0" indent="0" algn="l" defTabSz="4572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en-GB" sz="1200" b="1" i="0" u="none" strike="noStrike" kern="1200" cap="none" spc="-30" normalizeH="0" baseline="0" noProof="0" dirty="0">
                <a:ln>
                  <a:noFill/>
                </a:ln>
                <a:solidFill>
                  <a:prstClr val="black"/>
                </a:solidFill>
                <a:effectLst/>
                <a:uLnTx/>
                <a:uFillTx/>
                <a:latin typeface="Arial"/>
                <a:ea typeface="ＭＳ Ｐゴシック" charset="0"/>
              </a:rPr>
              <a:t>CHALLENGES.</a:t>
            </a:r>
          </a:p>
          <a:p>
            <a:endParaRPr lang="en-GB" sz="1400" b="1" dirty="0">
              <a:solidFill>
                <a:schemeClr val="tx1"/>
              </a:solidFill>
              <a:ea typeface="Times New Roman" panose="02020603050405020304" pitchFamily="18" charset="0"/>
              <a:cs typeface="Times New Roman" panose="02020603050405020304" pitchFamily="18" charset="0"/>
            </a:endParaRPr>
          </a:p>
          <a:p>
            <a:r>
              <a:rPr lang="en-GB" sz="1400" b="1" dirty="0">
                <a:solidFill>
                  <a:schemeClr val="tx1"/>
                </a:solidFill>
                <a:ea typeface="Times New Roman" panose="02020603050405020304" pitchFamily="18" charset="0"/>
                <a:cs typeface="Times New Roman" panose="02020603050405020304" pitchFamily="18" charset="0"/>
              </a:rPr>
              <a:t>NEXT STEPS</a:t>
            </a:r>
          </a:p>
          <a:p>
            <a:r>
              <a:rPr lang="en-GB" sz="1200" dirty="0">
                <a:solidFill>
                  <a:schemeClr val="tx1"/>
                </a:solidFill>
                <a:ea typeface="Times New Roman" panose="02020603050405020304" pitchFamily="18" charset="0"/>
                <a:cs typeface="Times New Roman" panose="02020603050405020304" pitchFamily="18" charset="0"/>
              </a:rPr>
              <a:t> </a:t>
            </a:r>
          </a:p>
          <a:p>
            <a:pPr marL="285750" indent="-285750">
              <a:buFont typeface="Arial" panose="020B0604020202020204" pitchFamily="34" charset="0"/>
              <a:buChar char="•"/>
            </a:pPr>
            <a:r>
              <a:rPr lang="en-GB" sz="1200" dirty="0">
                <a:solidFill>
                  <a:schemeClr val="tx1"/>
                </a:solidFill>
              </a:rPr>
              <a:t>Discussions with </a:t>
            </a:r>
            <a:r>
              <a:rPr lang="en-GB" sz="1200" dirty="0" err="1">
                <a:solidFill>
                  <a:schemeClr val="tx1"/>
                </a:solidFill>
              </a:rPr>
              <a:t>SGLD</a:t>
            </a:r>
            <a:r>
              <a:rPr lang="en-GB" sz="1200" dirty="0">
                <a:solidFill>
                  <a:schemeClr val="tx1"/>
                </a:solidFill>
              </a:rPr>
              <a:t> are ongoing re viability under OCR. </a:t>
            </a:r>
          </a:p>
          <a:p>
            <a:endParaRPr lang="en-GB" sz="1200" dirty="0">
              <a:solidFill>
                <a:schemeClr val="tx1"/>
              </a:solidFill>
            </a:endParaRPr>
          </a:p>
          <a:p>
            <a:pPr marL="285750" indent="-285750">
              <a:buFont typeface="Arial" panose="020B0604020202020204" pitchFamily="34" charset="0"/>
              <a:buChar char="•"/>
            </a:pPr>
            <a:r>
              <a:rPr lang="en-GB" sz="1200" dirty="0">
                <a:solidFill>
                  <a:schemeClr val="tx1"/>
                </a:solidFill>
              </a:rPr>
              <a:t>An options paper was submitted to </a:t>
            </a:r>
            <a:r>
              <a:rPr lang="en-GB" sz="1200" dirty="0" err="1">
                <a:solidFill>
                  <a:schemeClr val="tx1"/>
                </a:solidFill>
              </a:rPr>
              <a:t>SLT</a:t>
            </a:r>
            <a:r>
              <a:rPr lang="en-GB" sz="1200" dirty="0">
                <a:solidFill>
                  <a:schemeClr val="tx1"/>
                </a:solidFill>
              </a:rPr>
              <a:t> for review (June 6</a:t>
            </a:r>
            <a:r>
              <a:rPr lang="en-GB" sz="1200" baseline="30000" dirty="0">
                <a:solidFill>
                  <a:schemeClr val="tx1"/>
                </a:solidFill>
              </a:rPr>
              <a:t>th</a:t>
            </a:r>
            <a:r>
              <a:rPr lang="en-GB" sz="1200" dirty="0">
                <a:solidFill>
                  <a:schemeClr val="tx1"/>
                </a:solidFill>
              </a:rPr>
              <a:t>) and we have been given the green light to </a:t>
            </a:r>
            <a:r>
              <a:rPr lang="en-GB" sz="1200" dirty="0">
                <a:solidFill>
                  <a:schemeClr val="tx1"/>
                </a:solidFill>
                <a:effectLst/>
                <a:cs typeface="Times New Roman" panose="02020603050405020304" pitchFamily="18" charset="0"/>
              </a:rPr>
              <a:t>progress with </a:t>
            </a:r>
            <a:r>
              <a:rPr lang="en-GB" sz="1200" dirty="0">
                <a:solidFill>
                  <a:schemeClr val="tx1"/>
                </a:solidFill>
                <a:effectLst/>
                <a:ea typeface="Calibri" panose="020F0502020204030204" pitchFamily="34" charset="0"/>
                <a:cs typeface="Times New Roman" panose="02020603050405020304" pitchFamily="18" charset="0"/>
              </a:rPr>
              <a:t>the PoC study.</a:t>
            </a:r>
          </a:p>
          <a:p>
            <a:pPr marL="285750" indent="-285750">
              <a:buFont typeface="Arial" panose="020B0604020202020204" pitchFamily="34" charset="0"/>
              <a:buChar char="•"/>
            </a:pPr>
            <a:endParaRPr lang="en-GB" sz="1200" dirty="0">
              <a:solidFill>
                <a:schemeClr val="tx1"/>
              </a:solidFill>
            </a:endParaRPr>
          </a:p>
          <a:p>
            <a:r>
              <a:rPr lang="en-GB" sz="1200" u="sng" dirty="0">
                <a:solidFill>
                  <a:schemeClr val="tx1"/>
                </a:solidFill>
              </a:rPr>
              <a:t>Therefore, on receipt of PoC approval, we </a:t>
            </a:r>
            <a:r>
              <a:rPr lang="en-GB" sz="1200" u="sng">
                <a:solidFill>
                  <a:schemeClr val="tx1"/>
                </a:solidFill>
              </a:rPr>
              <a:t>will now:</a:t>
            </a:r>
            <a:endParaRPr lang="en-GB" sz="1200" u="sng" dirty="0">
              <a:solidFill>
                <a:schemeClr val="tx1"/>
              </a:solidFill>
            </a:endParaRPr>
          </a:p>
          <a:p>
            <a:endParaRPr lang="en-GB" sz="1200" dirty="0">
              <a:solidFill>
                <a:schemeClr val="tx1"/>
              </a:solidFill>
            </a:endParaRPr>
          </a:p>
          <a:p>
            <a:pPr marL="285750" indent="-285750">
              <a:buFont typeface="Arial" panose="020B0604020202020204" pitchFamily="34" charset="0"/>
              <a:buChar char="•"/>
            </a:pPr>
            <a:r>
              <a:rPr lang="en-GB" sz="1200" dirty="0">
                <a:solidFill>
                  <a:schemeClr val="tx1"/>
                </a:solidFill>
              </a:rPr>
              <a:t>Work to develop the new ‘remote witness app’ for harvesters</a:t>
            </a:r>
          </a:p>
          <a:p>
            <a:pPr marL="285750" indent="-285750">
              <a:buFont typeface="Arial" panose="020B0604020202020204" pitchFamily="34" charset="0"/>
              <a:buChar char="•"/>
            </a:pPr>
            <a:r>
              <a:rPr lang="en-GB" sz="1200" dirty="0">
                <a:solidFill>
                  <a:schemeClr val="tx1"/>
                </a:solidFill>
              </a:rPr>
              <a:t>Liaise with Cefas to commence work. A significant amount of planning has already been undertaken to develop the PoC/Pilot proposal.</a:t>
            </a:r>
          </a:p>
          <a:p>
            <a:pPr marL="285750" indent="-285750">
              <a:buFont typeface="Arial" panose="020B0604020202020204" pitchFamily="34" charset="0"/>
              <a:buChar char="•"/>
            </a:pPr>
            <a:r>
              <a:rPr kumimoji="0" lang="en-GB" sz="1200" b="0" i="0" u="none" strike="noStrike" kern="1200" cap="none" spc="-30" normalizeH="0" baseline="0" noProof="0" dirty="0">
                <a:ln>
                  <a:noFill/>
                </a:ln>
                <a:solidFill>
                  <a:prstClr val="black"/>
                </a:solidFill>
                <a:effectLst/>
                <a:uLnTx/>
                <a:uFillTx/>
                <a:ea typeface="ＭＳ Ｐゴシック" charset="0"/>
              </a:rPr>
              <a:t>Utilise the new SMC system to track and verify samples</a:t>
            </a:r>
          </a:p>
          <a:p>
            <a:pPr marL="285750" indent="-285750">
              <a:buFont typeface="Arial" panose="020B0604020202020204" pitchFamily="34" charset="0"/>
              <a:buChar char="•"/>
            </a:pPr>
            <a:endParaRPr lang="en-GB" sz="1200" dirty="0">
              <a:solidFill>
                <a:schemeClr val="tx1"/>
              </a:solidFill>
            </a:endParaRPr>
          </a:p>
          <a:p>
            <a:endParaRPr lang="en-GB" sz="1200" dirty="0">
              <a:solidFill>
                <a:schemeClr val="tx1"/>
              </a:solidFill>
              <a:ea typeface="Times New Roman" panose="02020603050405020304" pitchFamily="18" charset="0"/>
              <a:cs typeface="Times New Roman" panose="02020603050405020304" pitchFamily="18" charset="0"/>
            </a:endParaRPr>
          </a:p>
          <a:p>
            <a:pPr marL="285750" marR="0" lvl="0" indent="-285750" algn="l" defTabSz="457200" rtl="0" eaLnBrk="1" fontAlgn="auto" latinLnBrk="0" hangingPunct="1">
              <a:lnSpc>
                <a:spcPct val="100000"/>
              </a:lnSpc>
              <a:spcBef>
                <a:spcPct val="20000"/>
              </a:spcBef>
              <a:spcAft>
                <a:spcPts val="0"/>
              </a:spcAft>
              <a:buClrTx/>
              <a:buSzTx/>
              <a:buFont typeface="Arial" panose="020B0604020202020204" pitchFamily="34" charset="0"/>
              <a:buChar char="•"/>
              <a:tabLst/>
              <a:defRPr/>
            </a:pPr>
            <a:endParaRPr kumimoji="0" lang="en-GB" sz="1200" b="0" i="0" u="none" strike="noStrike" kern="1200" cap="none" spc="-30" normalizeH="0" baseline="0" noProof="0" dirty="0">
              <a:ln>
                <a:noFill/>
              </a:ln>
              <a:solidFill>
                <a:prstClr val="black"/>
              </a:solidFill>
              <a:effectLst/>
              <a:uLnTx/>
              <a:uFillTx/>
              <a:latin typeface="Arial"/>
              <a:ea typeface="ＭＳ Ｐゴシック" charset="0"/>
            </a:endParaRPr>
          </a:p>
          <a:p>
            <a:endParaRPr lang="en-GB" dirty="0"/>
          </a:p>
        </p:txBody>
      </p:sp>
      <p:sp>
        <p:nvSpPr>
          <p:cNvPr id="4" name="Slide Number Placeholder 3"/>
          <p:cNvSpPr>
            <a:spLocks noGrp="1"/>
          </p:cNvSpPr>
          <p:nvPr>
            <p:ph type="sldNum" sz="quarter" idx="5"/>
          </p:nvPr>
        </p:nvSpPr>
        <p:spPr/>
        <p:txBody>
          <a:bodyPr/>
          <a:lstStyle/>
          <a:p>
            <a:fld id="{808E370F-A9DF-4004-BF41-EE87DDFF51E4}" type="slidenum">
              <a:rPr lang="en-GB" smtClean="0"/>
              <a:t>3</a:t>
            </a:fld>
            <a:endParaRPr lang="en-GB"/>
          </a:p>
        </p:txBody>
      </p:sp>
    </p:spTree>
    <p:extLst>
      <p:ext uri="{BB962C8B-B14F-4D97-AF65-F5344CB8AC3E}">
        <p14:creationId xmlns:p14="http://schemas.microsoft.com/office/powerpoint/2010/main" val="28226898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Blue-Editable">
    <p:spTree>
      <p:nvGrpSpPr>
        <p:cNvPr id="1" name=""/>
        <p:cNvGrpSpPr/>
        <p:nvPr/>
      </p:nvGrpSpPr>
      <p:grpSpPr>
        <a:xfrm>
          <a:off x="0" y="0"/>
          <a:ext cx="0" cy="0"/>
          <a:chOff x="0" y="0"/>
          <a:chExt cx="0" cy="0"/>
        </a:xfrm>
      </p:grpSpPr>
      <p:sp>
        <p:nvSpPr>
          <p:cNvPr id="14" name="Text Placeholder 13"/>
          <p:cNvSpPr>
            <a:spLocks noGrp="1"/>
          </p:cNvSpPr>
          <p:nvPr>
            <p:ph type="body" sz="quarter" idx="11" hasCustomPrompt="1"/>
          </p:nvPr>
        </p:nvSpPr>
        <p:spPr>
          <a:xfrm>
            <a:off x="430882" y="4822837"/>
            <a:ext cx="7404966" cy="560294"/>
          </a:xfrm>
          <a:prstGeom prst="rect">
            <a:avLst/>
          </a:prstGeom>
        </p:spPr>
        <p:txBody>
          <a:bodyPr vert="horz"/>
          <a:lstStyle>
            <a:lvl1pPr marL="0" indent="0">
              <a:buNone/>
              <a:defRPr sz="3700" b="0" i="0" kern="1200" spc="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Presentation title</a:t>
            </a:r>
          </a:p>
        </p:txBody>
      </p:sp>
      <p:sp>
        <p:nvSpPr>
          <p:cNvPr id="9" name="Text Placeholder 13"/>
          <p:cNvSpPr>
            <a:spLocks noGrp="1"/>
          </p:cNvSpPr>
          <p:nvPr>
            <p:ph type="body" sz="quarter" idx="14" hasCustomPrompt="1"/>
          </p:nvPr>
        </p:nvSpPr>
        <p:spPr>
          <a:xfrm>
            <a:off x="430882" y="5383131"/>
            <a:ext cx="7404966" cy="511163"/>
          </a:xfrm>
          <a:prstGeom prst="rect">
            <a:avLst/>
          </a:prstGeom>
        </p:spPr>
        <p:txBody>
          <a:bodyPr vert="horz"/>
          <a:lstStyle>
            <a:lvl1pPr marL="0" indent="0">
              <a:buNone/>
              <a:defRPr sz="2800" b="0" i="0" kern="1200" spc="1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Speaker</a:t>
            </a:r>
          </a:p>
        </p:txBody>
      </p:sp>
      <p:sp>
        <p:nvSpPr>
          <p:cNvPr id="10" name="Text Placeholder 13"/>
          <p:cNvSpPr>
            <a:spLocks noGrp="1"/>
          </p:cNvSpPr>
          <p:nvPr>
            <p:ph type="body" sz="quarter" idx="15" hasCustomPrompt="1"/>
          </p:nvPr>
        </p:nvSpPr>
        <p:spPr>
          <a:xfrm>
            <a:off x="430882" y="6021295"/>
            <a:ext cx="7404966" cy="373529"/>
          </a:xfrm>
          <a:prstGeom prst="rect">
            <a:avLst/>
          </a:prstGeom>
        </p:spPr>
        <p:txBody>
          <a:bodyPr vert="horz"/>
          <a:lstStyle>
            <a:lvl1pPr marL="0" indent="0">
              <a:buNone/>
              <a:defRPr sz="1800" b="0" i="0" kern="1200" spc="1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XX Month 20XX</a:t>
            </a:r>
          </a:p>
        </p:txBody>
      </p:sp>
      <p:sp>
        <p:nvSpPr>
          <p:cNvPr id="7" name="Picture Placeholder 7"/>
          <p:cNvSpPr>
            <a:spLocks noGrp="1" noChangeAspect="1"/>
          </p:cNvSpPr>
          <p:nvPr>
            <p:ph type="pic" sz="quarter" idx="13" hasCustomPrompt="1"/>
          </p:nvPr>
        </p:nvSpPr>
        <p:spPr>
          <a:xfrm>
            <a:off x="7617867" y="500541"/>
            <a:ext cx="1692722" cy="1691974"/>
          </a:xfrm>
          <a:prstGeom prst="ellipse">
            <a:avLst/>
          </a:prstGeom>
          <a:noFill/>
          <a:ln>
            <a:noFill/>
          </a:ln>
        </p:spPr>
        <p:txBody>
          <a:bodyPr vert="horz"/>
          <a:lstStyle>
            <a:lvl1pPr marL="0" indent="0">
              <a:buNone/>
              <a:defRPr sz="1200">
                <a:solidFill>
                  <a:schemeClr val="bg1"/>
                </a:solidFill>
              </a:defRPr>
            </a:lvl1pPr>
          </a:lstStyle>
          <a:p>
            <a:pPr lvl="0"/>
            <a:r>
              <a:rPr lang="en-GB" noProof="0" dirty="0"/>
              <a:t>Insert Icon</a:t>
            </a:r>
            <a:endParaRPr lang="en-US" noProof="0" dirty="0"/>
          </a:p>
        </p:txBody>
      </p:sp>
      <p:sp>
        <p:nvSpPr>
          <p:cNvPr id="6" name="Picture Placeholder 7"/>
          <p:cNvSpPr>
            <a:spLocks noGrp="1" noChangeAspect="1"/>
          </p:cNvSpPr>
          <p:nvPr>
            <p:ph type="pic" sz="quarter" idx="12" hasCustomPrompt="1"/>
          </p:nvPr>
        </p:nvSpPr>
        <p:spPr>
          <a:xfrm>
            <a:off x="5993761" y="500541"/>
            <a:ext cx="1692722" cy="1691974"/>
          </a:xfrm>
          <a:prstGeom prst="ellipse">
            <a:avLst/>
          </a:prstGeom>
          <a:noFill/>
          <a:ln>
            <a:noFill/>
          </a:ln>
        </p:spPr>
        <p:txBody>
          <a:bodyPr vert="horz"/>
          <a:lstStyle>
            <a:lvl1pPr marL="0" indent="0">
              <a:buNone/>
              <a:defRPr sz="1200">
                <a:solidFill>
                  <a:schemeClr val="bg1"/>
                </a:solidFill>
              </a:defRPr>
            </a:lvl1pPr>
          </a:lstStyle>
          <a:p>
            <a:pPr lvl="0"/>
            <a:r>
              <a:rPr lang="en-GB" noProof="0" dirty="0"/>
              <a:t>Insert Icon</a:t>
            </a:r>
            <a:endParaRPr lang="en-US" noProof="0" dirty="0"/>
          </a:p>
        </p:txBody>
      </p:sp>
      <p:sp>
        <p:nvSpPr>
          <p:cNvPr id="8" name="Picture Placeholder 7"/>
          <p:cNvSpPr>
            <a:spLocks noGrp="1" noChangeAspect="1"/>
          </p:cNvSpPr>
          <p:nvPr>
            <p:ph type="pic" sz="quarter" idx="10" hasCustomPrompt="1"/>
          </p:nvPr>
        </p:nvSpPr>
        <p:spPr>
          <a:xfrm>
            <a:off x="4354714" y="500541"/>
            <a:ext cx="1692722" cy="1691974"/>
          </a:xfrm>
          <a:prstGeom prst="ellipse">
            <a:avLst/>
          </a:prstGeom>
          <a:noFill/>
          <a:ln>
            <a:noFill/>
          </a:ln>
        </p:spPr>
        <p:txBody>
          <a:bodyPr vert="horz"/>
          <a:lstStyle>
            <a:lvl1pPr marL="0" indent="0">
              <a:buNone/>
              <a:defRPr sz="1200">
                <a:solidFill>
                  <a:schemeClr val="bg1"/>
                </a:solidFill>
              </a:defRPr>
            </a:lvl1pPr>
          </a:lstStyle>
          <a:p>
            <a:pPr lvl="0"/>
            <a:r>
              <a:rPr lang="en-GB" noProof="0" dirty="0"/>
              <a:t>Insert Icon</a:t>
            </a:r>
            <a:endParaRPr lang="en-US" noProof="0" dirty="0"/>
          </a:p>
        </p:txBody>
      </p:sp>
    </p:spTree>
    <p:extLst>
      <p:ext uri="{BB962C8B-B14F-4D97-AF65-F5344CB8AC3E}">
        <p14:creationId xmlns:p14="http://schemas.microsoft.com/office/powerpoint/2010/main" val="30693330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ivider-Green-Editable">
    <p:spTree>
      <p:nvGrpSpPr>
        <p:cNvPr id="1" name=""/>
        <p:cNvGrpSpPr/>
        <p:nvPr/>
      </p:nvGrpSpPr>
      <p:grpSpPr>
        <a:xfrm>
          <a:off x="0" y="0"/>
          <a:ext cx="0" cy="0"/>
          <a:chOff x="0" y="0"/>
          <a:chExt cx="0" cy="0"/>
        </a:xfrm>
      </p:grpSpPr>
      <p:sp>
        <p:nvSpPr>
          <p:cNvPr id="8" name="Picture Placeholder 7"/>
          <p:cNvSpPr>
            <a:spLocks noGrp="1" noChangeAspect="1"/>
          </p:cNvSpPr>
          <p:nvPr>
            <p:ph type="pic" sz="quarter" idx="10" hasCustomPrompt="1"/>
          </p:nvPr>
        </p:nvSpPr>
        <p:spPr>
          <a:xfrm>
            <a:off x="4085759" y="1792940"/>
            <a:ext cx="4574028" cy="4572000"/>
          </a:xfrm>
          <a:prstGeom prst="ellipse">
            <a:avLst/>
          </a:prstGeom>
        </p:spPr>
        <p:txBody>
          <a:bodyPr vert="horz"/>
          <a:lstStyle>
            <a:lvl1pPr marL="0" indent="0">
              <a:buNone/>
              <a:defRPr sz="1800">
                <a:solidFill>
                  <a:schemeClr val="bg1"/>
                </a:solidFill>
              </a:defRPr>
            </a:lvl1pPr>
          </a:lstStyle>
          <a:p>
            <a:pPr lvl="0"/>
            <a:r>
              <a:rPr lang="en-US" noProof="0" dirty="0"/>
              <a:t>Insert Image</a:t>
            </a:r>
          </a:p>
        </p:txBody>
      </p:sp>
      <p:sp>
        <p:nvSpPr>
          <p:cNvPr id="14" name="Text Placeholder 13"/>
          <p:cNvSpPr>
            <a:spLocks noGrp="1"/>
          </p:cNvSpPr>
          <p:nvPr>
            <p:ph type="body" sz="quarter" idx="11" hasCustomPrompt="1"/>
          </p:nvPr>
        </p:nvSpPr>
        <p:spPr>
          <a:xfrm>
            <a:off x="415940" y="1050179"/>
            <a:ext cx="7404966" cy="673100"/>
          </a:xfrm>
          <a:prstGeom prst="rect">
            <a:avLst/>
          </a:prstGeom>
        </p:spPr>
        <p:txBody>
          <a:bodyPr vert="horz"/>
          <a:lstStyle>
            <a:lvl1pPr marL="0" indent="0">
              <a:buNone/>
              <a:defRPr sz="3500" b="1" i="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Main Headline</a:t>
            </a:r>
          </a:p>
        </p:txBody>
      </p:sp>
    </p:spTree>
    <p:extLst>
      <p:ext uri="{BB962C8B-B14F-4D97-AF65-F5344CB8AC3E}">
        <p14:creationId xmlns:p14="http://schemas.microsoft.com/office/powerpoint/2010/main" val="15264560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Green-Editable">
    <p:spTree>
      <p:nvGrpSpPr>
        <p:cNvPr id="1" name=""/>
        <p:cNvGrpSpPr/>
        <p:nvPr/>
      </p:nvGrpSpPr>
      <p:grpSpPr>
        <a:xfrm>
          <a:off x="0" y="0"/>
          <a:ext cx="0" cy="0"/>
          <a:chOff x="0" y="0"/>
          <a:chExt cx="0" cy="0"/>
        </a:xfrm>
      </p:grpSpPr>
      <p:sp>
        <p:nvSpPr>
          <p:cNvPr id="14" name="Text Placeholder 13"/>
          <p:cNvSpPr>
            <a:spLocks noGrp="1"/>
          </p:cNvSpPr>
          <p:nvPr>
            <p:ph type="body" sz="quarter" idx="11" hasCustomPrompt="1"/>
          </p:nvPr>
        </p:nvSpPr>
        <p:spPr>
          <a:xfrm>
            <a:off x="430882" y="4822837"/>
            <a:ext cx="7404966" cy="560294"/>
          </a:xfrm>
          <a:prstGeom prst="rect">
            <a:avLst/>
          </a:prstGeom>
        </p:spPr>
        <p:txBody>
          <a:bodyPr vert="horz"/>
          <a:lstStyle>
            <a:lvl1pPr marL="0" indent="0">
              <a:buNone/>
              <a:defRPr sz="3700" b="0" i="0" kern="1200" spc="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Presentation Title	</a:t>
            </a:r>
          </a:p>
        </p:txBody>
      </p:sp>
      <p:sp>
        <p:nvSpPr>
          <p:cNvPr id="8" name="Picture Placeholder 7"/>
          <p:cNvSpPr>
            <a:spLocks noGrp="1" noChangeAspect="1"/>
          </p:cNvSpPr>
          <p:nvPr>
            <p:ph type="pic" sz="quarter" idx="10" hasCustomPrompt="1"/>
          </p:nvPr>
        </p:nvSpPr>
        <p:spPr>
          <a:xfrm>
            <a:off x="4354713" y="500540"/>
            <a:ext cx="4213862" cy="4211994"/>
          </a:xfrm>
          <a:prstGeom prst="ellipse">
            <a:avLst/>
          </a:prstGeom>
          <a:noFill/>
          <a:ln>
            <a:noFill/>
          </a:ln>
        </p:spPr>
        <p:txBody>
          <a:bodyPr vert="horz"/>
          <a:lstStyle>
            <a:lvl1pPr marL="0" indent="0">
              <a:buNone/>
              <a:defRPr sz="1800">
                <a:solidFill>
                  <a:schemeClr val="bg1"/>
                </a:solidFill>
              </a:defRPr>
            </a:lvl1pPr>
          </a:lstStyle>
          <a:p>
            <a:pPr lvl="0"/>
            <a:r>
              <a:rPr lang="en-GB" noProof="0" dirty="0"/>
              <a:t>Insert Icon</a:t>
            </a:r>
            <a:endParaRPr lang="en-US" noProof="0" dirty="0"/>
          </a:p>
        </p:txBody>
      </p:sp>
      <p:sp>
        <p:nvSpPr>
          <p:cNvPr id="9" name="Text Placeholder 13"/>
          <p:cNvSpPr>
            <a:spLocks noGrp="1"/>
          </p:cNvSpPr>
          <p:nvPr>
            <p:ph type="body" sz="quarter" idx="14" hasCustomPrompt="1"/>
          </p:nvPr>
        </p:nvSpPr>
        <p:spPr>
          <a:xfrm>
            <a:off x="430882" y="5383131"/>
            <a:ext cx="7404966" cy="511163"/>
          </a:xfrm>
          <a:prstGeom prst="rect">
            <a:avLst/>
          </a:prstGeom>
        </p:spPr>
        <p:txBody>
          <a:bodyPr vert="horz"/>
          <a:lstStyle>
            <a:lvl1pPr marL="0" indent="0">
              <a:buNone/>
              <a:defRPr sz="2800" b="0" i="0" kern="1200" spc="1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Speaker</a:t>
            </a:r>
          </a:p>
        </p:txBody>
      </p:sp>
      <p:sp>
        <p:nvSpPr>
          <p:cNvPr id="10" name="Text Placeholder 13"/>
          <p:cNvSpPr>
            <a:spLocks noGrp="1"/>
          </p:cNvSpPr>
          <p:nvPr>
            <p:ph type="body" sz="quarter" idx="15" hasCustomPrompt="1"/>
          </p:nvPr>
        </p:nvSpPr>
        <p:spPr>
          <a:xfrm>
            <a:off x="430882" y="6021295"/>
            <a:ext cx="7404966" cy="373529"/>
          </a:xfrm>
          <a:prstGeom prst="rect">
            <a:avLst/>
          </a:prstGeom>
        </p:spPr>
        <p:txBody>
          <a:bodyPr vert="horz"/>
          <a:lstStyle>
            <a:lvl1pPr marL="0" indent="0">
              <a:buNone/>
              <a:defRPr sz="1800" b="0" i="0" kern="1200" spc="1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XX Month 20XX</a:t>
            </a:r>
          </a:p>
        </p:txBody>
      </p:sp>
    </p:spTree>
    <p:extLst>
      <p:ext uri="{BB962C8B-B14F-4D97-AF65-F5344CB8AC3E}">
        <p14:creationId xmlns:p14="http://schemas.microsoft.com/office/powerpoint/2010/main" val="424897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py-Purple-Editable">
    <p:spTree>
      <p:nvGrpSpPr>
        <p:cNvPr id="1" name=""/>
        <p:cNvGrpSpPr/>
        <p:nvPr/>
      </p:nvGrpSpPr>
      <p:grpSpPr>
        <a:xfrm>
          <a:off x="0" y="0"/>
          <a:ext cx="0" cy="0"/>
          <a:chOff x="0" y="0"/>
          <a:chExt cx="0" cy="0"/>
        </a:xfrm>
      </p:grpSpPr>
      <p:sp>
        <p:nvSpPr>
          <p:cNvPr id="14" name="Text Placeholder 13"/>
          <p:cNvSpPr>
            <a:spLocks noGrp="1"/>
          </p:cNvSpPr>
          <p:nvPr>
            <p:ph type="body" sz="quarter" idx="11" hasCustomPrompt="1"/>
          </p:nvPr>
        </p:nvSpPr>
        <p:spPr>
          <a:xfrm>
            <a:off x="415940" y="1050179"/>
            <a:ext cx="6359884" cy="673100"/>
          </a:xfrm>
          <a:prstGeom prst="rect">
            <a:avLst/>
          </a:prstGeom>
        </p:spPr>
        <p:txBody>
          <a:bodyPr vert="horz"/>
          <a:lstStyle>
            <a:lvl1pPr marL="0" indent="0">
              <a:buNone/>
              <a:defRPr sz="3500" b="1" i="0">
                <a:solidFill>
                  <a:srgbClr val="009ABD"/>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Main Headline</a:t>
            </a:r>
          </a:p>
        </p:txBody>
      </p:sp>
      <p:sp>
        <p:nvSpPr>
          <p:cNvPr id="4" name="Text Placeholder 13"/>
          <p:cNvSpPr>
            <a:spLocks noGrp="1"/>
          </p:cNvSpPr>
          <p:nvPr>
            <p:ph type="body" sz="quarter" idx="12" hasCustomPrompt="1"/>
          </p:nvPr>
        </p:nvSpPr>
        <p:spPr>
          <a:xfrm>
            <a:off x="415940" y="1879410"/>
            <a:ext cx="6359884" cy="4485530"/>
          </a:xfrm>
          <a:prstGeom prst="rect">
            <a:avLst/>
          </a:prstGeom>
        </p:spPr>
        <p:txBody>
          <a:bodyPr vert="horz"/>
          <a:lstStyle>
            <a:lvl1pPr marL="0" marR="0" indent="0" algn="l" defTabSz="457200" rtl="0" eaLnBrk="1" fontAlgn="auto" latinLnBrk="0" hangingPunct="1">
              <a:lnSpc>
                <a:spcPct val="100000"/>
              </a:lnSpc>
              <a:spcBef>
                <a:spcPct val="20000"/>
              </a:spcBef>
              <a:spcAft>
                <a:spcPts val="0"/>
              </a:spcAft>
              <a:buClrTx/>
              <a:buSzTx/>
              <a:buFont typeface="Arial"/>
              <a:buNone/>
              <a:tabLst/>
              <a:defRPr sz="1900" b="0" i="0" spc="-30">
                <a:solidFill>
                  <a:srgbClr val="3F2A56"/>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err="1"/>
              <a:t>Nullam</a:t>
            </a:r>
            <a:r>
              <a:rPr lang="en-GB" dirty="0"/>
              <a:t> </a:t>
            </a:r>
            <a:r>
              <a:rPr lang="en-GB" dirty="0" err="1"/>
              <a:t>venenatis</a:t>
            </a:r>
            <a:r>
              <a:rPr lang="en-GB" dirty="0"/>
              <a:t>, </a:t>
            </a:r>
            <a:r>
              <a:rPr lang="en-GB" dirty="0" err="1"/>
              <a:t>augue</a:t>
            </a:r>
            <a:r>
              <a:rPr lang="en-GB" dirty="0"/>
              <a:t> vitae </a:t>
            </a:r>
            <a:r>
              <a:rPr lang="en-GB" dirty="0" err="1"/>
              <a:t>cursus</a:t>
            </a:r>
            <a:r>
              <a:rPr lang="en-GB" dirty="0"/>
              <a:t> </a:t>
            </a:r>
            <a:r>
              <a:rPr lang="en-GB" dirty="0" err="1"/>
              <a:t>fermentum</a:t>
            </a:r>
            <a:r>
              <a:rPr lang="en-GB" dirty="0"/>
              <a:t>, nisi </a:t>
            </a:r>
            <a:r>
              <a:rPr lang="en-GB" dirty="0" err="1"/>
              <a:t>neque</a:t>
            </a:r>
            <a:r>
              <a:rPr lang="en-GB" dirty="0"/>
              <a:t> </a:t>
            </a:r>
            <a:r>
              <a:rPr lang="en-GB" dirty="0" err="1"/>
              <a:t>rhoncus</a:t>
            </a:r>
            <a:r>
              <a:rPr lang="en-GB" dirty="0"/>
              <a:t> </a:t>
            </a:r>
            <a:r>
              <a:rPr lang="en-GB" dirty="0" err="1"/>
              <a:t>nunc</a:t>
            </a:r>
            <a:r>
              <a:rPr lang="en-GB" dirty="0"/>
              <a:t>, et </a:t>
            </a:r>
            <a:r>
              <a:rPr lang="en-GB" dirty="0" err="1"/>
              <a:t>tincidunt</a:t>
            </a:r>
            <a:r>
              <a:rPr lang="en-GB" dirty="0"/>
              <a:t> </a:t>
            </a:r>
            <a:r>
              <a:rPr lang="en-GB" dirty="0" err="1"/>
              <a:t>nunc</a:t>
            </a:r>
            <a:r>
              <a:rPr lang="en-GB" dirty="0"/>
              <a:t> magna sit </a:t>
            </a:r>
            <a:r>
              <a:rPr lang="en-GB" dirty="0" err="1"/>
              <a:t>amet</a:t>
            </a:r>
            <a:r>
              <a:rPr lang="en-GB" dirty="0"/>
              <a:t> </a:t>
            </a:r>
            <a:r>
              <a:rPr lang="en-GB" dirty="0" err="1"/>
              <a:t>erat</a:t>
            </a:r>
            <a:r>
              <a:rPr lang="en-GB" dirty="0"/>
              <a:t>. </a:t>
            </a:r>
            <a:r>
              <a:rPr lang="en-GB" dirty="0" err="1"/>
              <a:t>Suspendisse</a:t>
            </a:r>
            <a:r>
              <a:rPr lang="en-GB" dirty="0"/>
              <a:t> </a:t>
            </a:r>
            <a:r>
              <a:rPr lang="en-GB" dirty="0" err="1"/>
              <a:t>potenti</a:t>
            </a:r>
            <a:r>
              <a:rPr lang="en-GB" dirty="0"/>
              <a:t>. Maecenas </a:t>
            </a:r>
            <a:r>
              <a:rPr lang="en-GB" dirty="0" err="1"/>
              <a:t>phasellus</a:t>
            </a:r>
            <a:r>
              <a:rPr lang="en-GB" dirty="0"/>
              <a:t> </a:t>
            </a:r>
            <a:r>
              <a:rPr lang="en-GB" dirty="0" err="1"/>
              <a:t>aliquet</a:t>
            </a:r>
            <a:r>
              <a:rPr lang="en-GB" dirty="0"/>
              <a:t> ligula </a:t>
            </a:r>
            <a:r>
              <a:rPr lang="en-GB" dirty="0" err="1"/>
              <a:t>eros</a:t>
            </a:r>
            <a:r>
              <a:rPr lang="en-GB" dirty="0"/>
              <a:t>, </a:t>
            </a:r>
            <a:r>
              <a:rPr lang="en-GB" dirty="0" err="1"/>
              <a:t>sed</a:t>
            </a:r>
            <a:r>
              <a:rPr lang="en-GB" dirty="0"/>
              <a:t> </a:t>
            </a:r>
            <a:r>
              <a:rPr lang="en-GB" dirty="0" err="1"/>
              <a:t>vehicula</a:t>
            </a:r>
            <a:r>
              <a:rPr lang="en-GB" dirty="0"/>
              <a:t> </a:t>
            </a:r>
            <a:r>
              <a:rPr lang="en-GB" dirty="0" err="1"/>
              <a:t>ipsum</a:t>
            </a:r>
            <a:r>
              <a:rPr lang="en-GB" dirty="0"/>
              <a:t> </a:t>
            </a:r>
            <a:r>
              <a:rPr lang="en-GB" dirty="0" err="1"/>
              <a:t>lobortis</a:t>
            </a:r>
            <a:r>
              <a:rPr lang="en-GB" dirty="0"/>
              <a:t> </a:t>
            </a:r>
            <a:r>
              <a:rPr lang="en-GB" dirty="0" err="1"/>
              <a:t>vel</a:t>
            </a:r>
            <a:r>
              <a:rPr lang="en-GB" dirty="0"/>
              <a:t> </a:t>
            </a:r>
            <a:r>
              <a:rPr lang="en-GB" dirty="0" err="1"/>
              <a:t>nam</a:t>
            </a:r>
            <a:r>
              <a:rPr lang="en-GB" dirty="0"/>
              <a:t>.</a:t>
            </a:r>
          </a:p>
          <a:p>
            <a:pPr lvl="0"/>
            <a:endParaRPr lang="en-GB" dirty="0"/>
          </a:p>
          <a:p>
            <a:pPr lvl="0"/>
            <a:r>
              <a:rPr lang="en-GB" dirty="0" err="1"/>
              <a:t>Nullam</a:t>
            </a:r>
            <a:r>
              <a:rPr lang="en-GB" dirty="0"/>
              <a:t> </a:t>
            </a:r>
            <a:r>
              <a:rPr lang="en-GB" dirty="0" err="1"/>
              <a:t>venenatis</a:t>
            </a:r>
            <a:r>
              <a:rPr lang="en-GB" dirty="0"/>
              <a:t>, </a:t>
            </a:r>
            <a:r>
              <a:rPr lang="en-GB" dirty="0" err="1"/>
              <a:t>augue</a:t>
            </a:r>
            <a:r>
              <a:rPr lang="en-GB" dirty="0"/>
              <a:t> vitae </a:t>
            </a:r>
            <a:r>
              <a:rPr lang="en-GB" dirty="0" err="1"/>
              <a:t>cursus</a:t>
            </a:r>
            <a:r>
              <a:rPr lang="en-GB" dirty="0"/>
              <a:t> </a:t>
            </a:r>
            <a:r>
              <a:rPr lang="en-GB" dirty="0" err="1"/>
              <a:t>fermentum</a:t>
            </a:r>
            <a:r>
              <a:rPr lang="en-GB" dirty="0"/>
              <a:t>, nisi </a:t>
            </a:r>
            <a:r>
              <a:rPr lang="en-GB" dirty="0" err="1"/>
              <a:t>neque</a:t>
            </a:r>
            <a:r>
              <a:rPr lang="en-GB" dirty="0"/>
              <a:t> </a:t>
            </a:r>
            <a:r>
              <a:rPr lang="en-GB" dirty="0" err="1"/>
              <a:t>rhoncus</a:t>
            </a:r>
            <a:r>
              <a:rPr lang="en-GB" dirty="0"/>
              <a:t> </a:t>
            </a:r>
            <a:r>
              <a:rPr lang="en-GB" dirty="0" err="1"/>
              <a:t>nunc</a:t>
            </a:r>
            <a:r>
              <a:rPr lang="en-GB" dirty="0"/>
              <a:t>, et </a:t>
            </a:r>
            <a:r>
              <a:rPr lang="en-GB" dirty="0" err="1"/>
              <a:t>tincidunt</a:t>
            </a:r>
            <a:r>
              <a:rPr lang="en-GB" dirty="0"/>
              <a:t> </a:t>
            </a:r>
            <a:r>
              <a:rPr lang="en-GB" dirty="0" err="1"/>
              <a:t>nunc</a:t>
            </a:r>
            <a:r>
              <a:rPr lang="en-GB" dirty="0"/>
              <a:t> magna sit </a:t>
            </a:r>
            <a:r>
              <a:rPr lang="en-GB" dirty="0" err="1"/>
              <a:t>amet</a:t>
            </a:r>
            <a:r>
              <a:rPr lang="en-GB" dirty="0"/>
              <a:t> </a:t>
            </a:r>
            <a:r>
              <a:rPr lang="en-GB" dirty="0" err="1"/>
              <a:t>erat</a:t>
            </a:r>
            <a:r>
              <a:rPr lang="en-GB" dirty="0"/>
              <a:t>. </a:t>
            </a:r>
            <a:r>
              <a:rPr lang="en-GB" dirty="0" err="1"/>
              <a:t>Suspendisse</a:t>
            </a:r>
            <a:r>
              <a:rPr lang="en-GB" dirty="0"/>
              <a:t> </a:t>
            </a:r>
            <a:r>
              <a:rPr lang="en-GB" dirty="0" err="1"/>
              <a:t>potenti</a:t>
            </a:r>
            <a:r>
              <a:rPr lang="en-GB" dirty="0"/>
              <a:t>. Maecenas </a:t>
            </a:r>
            <a:r>
              <a:rPr lang="en-GB" dirty="0" err="1"/>
              <a:t>phasellus</a:t>
            </a:r>
            <a:r>
              <a:rPr lang="en-GB" dirty="0"/>
              <a:t> </a:t>
            </a:r>
            <a:r>
              <a:rPr lang="en-GB" dirty="0" err="1"/>
              <a:t>aliquet</a:t>
            </a:r>
            <a:r>
              <a:rPr lang="en-GB" dirty="0"/>
              <a:t> ligula </a:t>
            </a:r>
            <a:r>
              <a:rPr lang="en-GB" dirty="0" err="1"/>
              <a:t>eros</a:t>
            </a:r>
            <a:r>
              <a:rPr lang="en-GB" dirty="0"/>
              <a:t>, </a:t>
            </a:r>
            <a:r>
              <a:rPr lang="en-GB" dirty="0" err="1"/>
              <a:t>sed</a:t>
            </a:r>
            <a:r>
              <a:rPr lang="en-GB" dirty="0"/>
              <a:t> </a:t>
            </a:r>
            <a:r>
              <a:rPr lang="en-GB" dirty="0" err="1"/>
              <a:t>vehicula</a:t>
            </a:r>
            <a:r>
              <a:rPr lang="en-GB" dirty="0"/>
              <a:t> </a:t>
            </a:r>
            <a:r>
              <a:rPr lang="en-GB" dirty="0" err="1"/>
              <a:t>ipsum</a:t>
            </a:r>
            <a:r>
              <a:rPr lang="en-GB" dirty="0"/>
              <a:t> </a:t>
            </a:r>
            <a:r>
              <a:rPr lang="en-GB" dirty="0" err="1"/>
              <a:t>lobortis</a:t>
            </a:r>
            <a:r>
              <a:rPr lang="en-GB" dirty="0"/>
              <a:t> </a:t>
            </a:r>
            <a:r>
              <a:rPr lang="en-GB" dirty="0" err="1"/>
              <a:t>vel</a:t>
            </a:r>
            <a:r>
              <a:rPr lang="en-GB" dirty="0"/>
              <a:t> </a:t>
            </a:r>
            <a:r>
              <a:rPr lang="en-GB" dirty="0" err="1"/>
              <a:t>nam</a:t>
            </a:r>
            <a:r>
              <a:rPr lang="en-GB" dirty="0"/>
              <a:t>.</a:t>
            </a:r>
          </a:p>
          <a:p>
            <a:pPr lvl="0"/>
            <a:endParaRPr lang="en-GB" dirty="0"/>
          </a:p>
          <a:p>
            <a:pPr lvl="0"/>
            <a:r>
              <a:rPr lang="en-GB" dirty="0" err="1"/>
              <a:t>Nullam</a:t>
            </a:r>
            <a:r>
              <a:rPr lang="en-GB" dirty="0"/>
              <a:t> </a:t>
            </a:r>
            <a:r>
              <a:rPr lang="en-GB" dirty="0" err="1"/>
              <a:t>venenatis</a:t>
            </a:r>
            <a:r>
              <a:rPr lang="en-GB" dirty="0"/>
              <a:t>, </a:t>
            </a:r>
            <a:r>
              <a:rPr lang="en-GB" dirty="0" err="1"/>
              <a:t>augue</a:t>
            </a:r>
            <a:r>
              <a:rPr lang="en-GB" dirty="0"/>
              <a:t> vitae </a:t>
            </a:r>
            <a:r>
              <a:rPr lang="en-GB" dirty="0" err="1"/>
              <a:t>cursus</a:t>
            </a:r>
            <a:r>
              <a:rPr lang="en-GB" dirty="0"/>
              <a:t> </a:t>
            </a:r>
            <a:r>
              <a:rPr lang="en-GB" dirty="0" err="1"/>
              <a:t>fermentum</a:t>
            </a:r>
            <a:r>
              <a:rPr lang="en-GB" dirty="0"/>
              <a:t>, nisi </a:t>
            </a:r>
            <a:r>
              <a:rPr lang="en-GB" dirty="0" err="1"/>
              <a:t>neque</a:t>
            </a:r>
            <a:r>
              <a:rPr lang="en-GB" dirty="0"/>
              <a:t> </a:t>
            </a:r>
            <a:r>
              <a:rPr lang="en-GB" dirty="0" err="1"/>
              <a:t>rhoncus</a:t>
            </a:r>
            <a:r>
              <a:rPr lang="en-GB" dirty="0"/>
              <a:t> </a:t>
            </a:r>
            <a:r>
              <a:rPr lang="en-GB" dirty="0" err="1"/>
              <a:t>nunc</a:t>
            </a:r>
            <a:r>
              <a:rPr lang="en-GB" dirty="0"/>
              <a:t>, et </a:t>
            </a:r>
            <a:r>
              <a:rPr lang="en-GB" dirty="0" err="1"/>
              <a:t>tincidunt</a:t>
            </a:r>
            <a:r>
              <a:rPr lang="en-GB" dirty="0"/>
              <a:t> </a:t>
            </a:r>
            <a:r>
              <a:rPr lang="en-GB" dirty="0" err="1"/>
              <a:t>nunc</a:t>
            </a:r>
            <a:r>
              <a:rPr lang="en-GB" dirty="0"/>
              <a:t> magna sit </a:t>
            </a:r>
            <a:r>
              <a:rPr lang="en-GB" dirty="0" err="1"/>
              <a:t>amet</a:t>
            </a:r>
            <a:r>
              <a:rPr lang="en-GB" dirty="0"/>
              <a:t> </a:t>
            </a:r>
            <a:r>
              <a:rPr lang="en-GB" dirty="0" err="1"/>
              <a:t>erat</a:t>
            </a:r>
            <a:r>
              <a:rPr lang="en-GB" dirty="0"/>
              <a:t>. </a:t>
            </a:r>
            <a:r>
              <a:rPr lang="en-GB" dirty="0" err="1"/>
              <a:t>Suspendisse</a:t>
            </a:r>
            <a:r>
              <a:rPr lang="en-GB" dirty="0"/>
              <a:t> </a:t>
            </a:r>
            <a:r>
              <a:rPr lang="en-GB" dirty="0" err="1"/>
              <a:t>potenti</a:t>
            </a:r>
            <a:r>
              <a:rPr lang="en-GB" dirty="0"/>
              <a:t>. Maecenas </a:t>
            </a:r>
            <a:r>
              <a:rPr lang="en-GB" dirty="0" err="1"/>
              <a:t>phasellus</a:t>
            </a:r>
            <a:r>
              <a:rPr lang="en-GB" dirty="0"/>
              <a:t> </a:t>
            </a:r>
            <a:r>
              <a:rPr lang="en-GB" dirty="0" err="1"/>
              <a:t>aliquet</a:t>
            </a:r>
            <a:r>
              <a:rPr lang="en-GB" dirty="0"/>
              <a:t> ligula </a:t>
            </a:r>
            <a:r>
              <a:rPr lang="en-GB" dirty="0" err="1"/>
              <a:t>eros</a:t>
            </a:r>
            <a:r>
              <a:rPr lang="en-GB" dirty="0"/>
              <a:t>, </a:t>
            </a:r>
            <a:r>
              <a:rPr lang="en-GB" dirty="0" err="1"/>
              <a:t>sed</a:t>
            </a:r>
            <a:r>
              <a:rPr lang="en-GB" dirty="0"/>
              <a:t> </a:t>
            </a:r>
            <a:r>
              <a:rPr lang="en-GB" dirty="0" err="1"/>
              <a:t>vehicula</a:t>
            </a:r>
            <a:r>
              <a:rPr lang="en-GB" dirty="0"/>
              <a:t> </a:t>
            </a:r>
            <a:r>
              <a:rPr lang="en-GB" dirty="0" err="1"/>
              <a:t>ipsum</a:t>
            </a:r>
            <a:r>
              <a:rPr lang="en-GB" dirty="0"/>
              <a:t> </a:t>
            </a:r>
            <a:r>
              <a:rPr lang="en-GB" dirty="0" err="1"/>
              <a:t>lobortis</a:t>
            </a:r>
            <a:r>
              <a:rPr lang="en-GB" dirty="0"/>
              <a:t> </a:t>
            </a:r>
            <a:r>
              <a:rPr lang="en-GB" dirty="0" err="1"/>
              <a:t>vel</a:t>
            </a:r>
            <a:r>
              <a:rPr lang="en-GB" dirty="0"/>
              <a:t> </a:t>
            </a:r>
            <a:r>
              <a:rPr lang="en-GB" dirty="0" err="1"/>
              <a:t>nam</a:t>
            </a:r>
            <a:r>
              <a:rPr lang="en-GB" dirty="0"/>
              <a:t>.</a:t>
            </a:r>
          </a:p>
        </p:txBody>
      </p:sp>
      <p:sp>
        <p:nvSpPr>
          <p:cNvPr id="8" name="Picture Placeholder 7"/>
          <p:cNvSpPr>
            <a:spLocks noGrp="1" noChangeAspect="1"/>
          </p:cNvSpPr>
          <p:nvPr>
            <p:ph type="pic" sz="quarter" idx="10" hasCustomPrompt="1"/>
          </p:nvPr>
        </p:nvSpPr>
        <p:spPr>
          <a:xfrm>
            <a:off x="6871685" y="1202740"/>
            <a:ext cx="1548683" cy="1547998"/>
          </a:xfrm>
          <a:prstGeom prst="ellipse">
            <a:avLst/>
          </a:prstGeom>
        </p:spPr>
        <p:txBody>
          <a:bodyPr vert="horz"/>
          <a:lstStyle>
            <a:lvl1pPr marL="0" indent="0">
              <a:buNone/>
              <a:defRPr sz="1800">
                <a:solidFill>
                  <a:srgbClr val="3F2A56"/>
                </a:solidFill>
              </a:defRPr>
            </a:lvl1pPr>
          </a:lstStyle>
          <a:p>
            <a:pPr lvl="0"/>
            <a:r>
              <a:rPr lang="en-US" noProof="0" dirty="0"/>
              <a:t>Insert image</a:t>
            </a:r>
          </a:p>
        </p:txBody>
      </p:sp>
    </p:spTree>
    <p:extLst>
      <p:ext uri="{BB962C8B-B14F-4D97-AF65-F5344CB8AC3E}">
        <p14:creationId xmlns:p14="http://schemas.microsoft.com/office/powerpoint/2010/main" val="2961530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py-Purple-Alt-Editable">
    <p:spTree>
      <p:nvGrpSpPr>
        <p:cNvPr id="1" name=""/>
        <p:cNvGrpSpPr/>
        <p:nvPr/>
      </p:nvGrpSpPr>
      <p:grpSpPr>
        <a:xfrm>
          <a:off x="0" y="0"/>
          <a:ext cx="0" cy="0"/>
          <a:chOff x="0" y="0"/>
          <a:chExt cx="0" cy="0"/>
        </a:xfrm>
      </p:grpSpPr>
      <p:sp>
        <p:nvSpPr>
          <p:cNvPr id="14" name="Text Placeholder 13"/>
          <p:cNvSpPr>
            <a:spLocks noGrp="1"/>
          </p:cNvSpPr>
          <p:nvPr>
            <p:ph type="body" sz="quarter" idx="11" hasCustomPrompt="1"/>
          </p:nvPr>
        </p:nvSpPr>
        <p:spPr>
          <a:xfrm>
            <a:off x="415940" y="1050179"/>
            <a:ext cx="6359884" cy="673100"/>
          </a:xfrm>
          <a:prstGeom prst="rect">
            <a:avLst/>
          </a:prstGeom>
        </p:spPr>
        <p:txBody>
          <a:bodyPr vert="horz"/>
          <a:lstStyle>
            <a:lvl1pPr marL="0" indent="0">
              <a:buNone/>
              <a:defRPr sz="3500" b="1" i="0">
                <a:solidFill>
                  <a:srgbClr val="009ABD"/>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Main Headline</a:t>
            </a:r>
          </a:p>
        </p:txBody>
      </p:sp>
      <p:sp>
        <p:nvSpPr>
          <p:cNvPr id="4" name="Text Placeholder 13"/>
          <p:cNvSpPr>
            <a:spLocks noGrp="1"/>
          </p:cNvSpPr>
          <p:nvPr>
            <p:ph type="body" sz="quarter" idx="12" hasCustomPrompt="1"/>
          </p:nvPr>
        </p:nvSpPr>
        <p:spPr>
          <a:xfrm>
            <a:off x="415940" y="1879410"/>
            <a:ext cx="6359884" cy="4485530"/>
          </a:xfrm>
          <a:prstGeom prst="rect">
            <a:avLst/>
          </a:prstGeom>
        </p:spPr>
        <p:txBody>
          <a:bodyPr vert="horz"/>
          <a:lstStyle>
            <a:lvl1pPr marL="0" marR="0" indent="0" algn="l" defTabSz="457200" rtl="0" eaLnBrk="1" fontAlgn="auto" latinLnBrk="0" hangingPunct="1">
              <a:lnSpc>
                <a:spcPct val="100000"/>
              </a:lnSpc>
              <a:spcBef>
                <a:spcPct val="20000"/>
              </a:spcBef>
              <a:spcAft>
                <a:spcPts val="0"/>
              </a:spcAft>
              <a:buClrTx/>
              <a:buSzTx/>
              <a:buFont typeface="Arial"/>
              <a:buNone/>
              <a:tabLst/>
              <a:defRPr sz="1900" b="0" i="0" spc="-30">
                <a:solidFill>
                  <a:srgbClr val="3F2A56"/>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err="1"/>
              <a:t>Nullam</a:t>
            </a:r>
            <a:r>
              <a:rPr lang="en-GB" dirty="0"/>
              <a:t> </a:t>
            </a:r>
            <a:r>
              <a:rPr lang="en-GB" dirty="0" err="1"/>
              <a:t>venenatis</a:t>
            </a:r>
            <a:r>
              <a:rPr lang="en-GB" dirty="0"/>
              <a:t>, </a:t>
            </a:r>
            <a:r>
              <a:rPr lang="en-GB" dirty="0" err="1"/>
              <a:t>augue</a:t>
            </a:r>
            <a:r>
              <a:rPr lang="en-GB" dirty="0"/>
              <a:t> vitae </a:t>
            </a:r>
            <a:r>
              <a:rPr lang="en-GB" dirty="0" err="1"/>
              <a:t>cursus</a:t>
            </a:r>
            <a:r>
              <a:rPr lang="en-GB" dirty="0"/>
              <a:t> </a:t>
            </a:r>
            <a:r>
              <a:rPr lang="en-GB" dirty="0" err="1"/>
              <a:t>fermentum</a:t>
            </a:r>
            <a:r>
              <a:rPr lang="en-GB" dirty="0"/>
              <a:t>, nisi </a:t>
            </a:r>
            <a:r>
              <a:rPr lang="en-GB" dirty="0" err="1"/>
              <a:t>neque</a:t>
            </a:r>
            <a:r>
              <a:rPr lang="en-GB" dirty="0"/>
              <a:t> </a:t>
            </a:r>
            <a:r>
              <a:rPr lang="en-GB" dirty="0" err="1"/>
              <a:t>rhoncus</a:t>
            </a:r>
            <a:r>
              <a:rPr lang="en-GB" dirty="0"/>
              <a:t> </a:t>
            </a:r>
            <a:r>
              <a:rPr lang="en-GB" dirty="0" err="1"/>
              <a:t>nunc</a:t>
            </a:r>
            <a:r>
              <a:rPr lang="en-GB" dirty="0"/>
              <a:t>, et </a:t>
            </a:r>
            <a:r>
              <a:rPr lang="en-GB" dirty="0" err="1"/>
              <a:t>tincidunt</a:t>
            </a:r>
            <a:r>
              <a:rPr lang="en-GB" dirty="0"/>
              <a:t> </a:t>
            </a:r>
            <a:r>
              <a:rPr lang="en-GB" dirty="0" err="1"/>
              <a:t>nunc</a:t>
            </a:r>
            <a:r>
              <a:rPr lang="en-GB" dirty="0"/>
              <a:t> magna sit </a:t>
            </a:r>
            <a:r>
              <a:rPr lang="en-GB" dirty="0" err="1"/>
              <a:t>amet</a:t>
            </a:r>
            <a:r>
              <a:rPr lang="en-GB" dirty="0"/>
              <a:t> </a:t>
            </a:r>
            <a:r>
              <a:rPr lang="en-GB" dirty="0" err="1"/>
              <a:t>erat</a:t>
            </a:r>
            <a:r>
              <a:rPr lang="en-GB" dirty="0"/>
              <a:t>. </a:t>
            </a:r>
            <a:r>
              <a:rPr lang="en-GB" dirty="0" err="1"/>
              <a:t>Suspendisse</a:t>
            </a:r>
            <a:r>
              <a:rPr lang="en-GB" dirty="0"/>
              <a:t> </a:t>
            </a:r>
            <a:r>
              <a:rPr lang="en-GB" dirty="0" err="1"/>
              <a:t>potenti</a:t>
            </a:r>
            <a:r>
              <a:rPr lang="en-GB" dirty="0"/>
              <a:t>. Maecenas </a:t>
            </a:r>
            <a:r>
              <a:rPr lang="en-GB" dirty="0" err="1"/>
              <a:t>phasellus</a:t>
            </a:r>
            <a:r>
              <a:rPr lang="en-GB" dirty="0"/>
              <a:t> </a:t>
            </a:r>
            <a:r>
              <a:rPr lang="en-GB" dirty="0" err="1"/>
              <a:t>aliquet</a:t>
            </a:r>
            <a:r>
              <a:rPr lang="en-GB" dirty="0"/>
              <a:t> ligula </a:t>
            </a:r>
            <a:r>
              <a:rPr lang="en-GB" dirty="0" err="1"/>
              <a:t>eros</a:t>
            </a:r>
            <a:r>
              <a:rPr lang="en-GB" dirty="0"/>
              <a:t>, </a:t>
            </a:r>
            <a:r>
              <a:rPr lang="en-GB" dirty="0" err="1"/>
              <a:t>sed</a:t>
            </a:r>
            <a:r>
              <a:rPr lang="en-GB" dirty="0"/>
              <a:t> </a:t>
            </a:r>
            <a:r>
              <a:rPr lang="en-GB" dirty="0" err="1"/>
              <a:t>vehicula</a:t>
            </a:r>
            <a:r>
              <a:rPr lang="en-GB" dirty="0"/>
              <a:t> </a:t>
            </a:r>
            <a:r>
              <a:rPr lang="en-GB" dirty="0" err="1"/>
              <a:t>ipsum</a:t>
            </a:r>
            <a:r>
              <a:rPr lang="en-GB" dirty="0"/>
              <a:t> </a:t>
            </a:r>
            <a:r>
              <a:rPr lang="en-GB" dirty="0" err="1"/>
              <a:t>lobortis</a:t>
            </a:r>
            <a:r>
              <a:rPr lang="en-GB" dirty="0"/>
              <a:t> </a:t>
            </a:r>
            <a:r>
              <a:rPr lang="en-GB" dirty="0" err="1"/>
              <a:t>vel</a:t>
            </a:r>
            <a:r>
              <a:rPr lang="en-GB" dirty="0"/>
              <a:t> </a:t>
            </a:r>
            <a:r>
              <a:rPr lang="en-GB" dirty="0" err="1"/>
              <a:t>nam</a:t>
            </a:r>
            <a:r>
              <a:rPr lang="en-GB" dirty="0"/>
              <a:t>.</a:t>
            </a:r>
          </a:p>
          <a:p>
            <a:pPr lvl="0"/>
            <a:endParaRPr lang="en-GB" dirty="0"/>
          </a:p>
          <a:p>
            <a:pPr lvl="0"/>
            <a:r>
              <a:rPr lang="en-GB" dirty="0" err="1"/>
              <a:t>Nullam</a:t>
            </a:r>
            <a:r>
              <a:rPr lang="en-GB" dirty="0"/>
              <a:t> </a:t>
            </a:r>
            <a:r>
              <a:rPr lang="en-GB" dirty="0" err="1"/>
              <a:t>venenatis</a:t>
            </a:r>
            <a:r>
              <a:rPr lang="en-GB" dirty="0"/>
              <a:t>, </a:t>
            </a:r>
            <a:r>
              <a:rPr lang="en-GB" dirty="0" err="1"/>
              <a:t>augue</a:t>
            </a:r>
            <a:r>
              <a:rPr lang="en-GB" dirty="0"/>
              <a:t> vitae </a:t>
            </a:r>
            <a:r>
              <a:rPr lang="en-GB" dirty="0" err="1"/>
              <a:t>cursus</a:t>
            </a:r>
            <a:r>
              <a:rPr lang="en-GB" dirty="0"/>
              <a:t> </a:t>
            </a:r>
            <a:r>
              <a:rPr lang="en-GB" dirty="0" err="1"/>
              <a:t>fermentum</a:t>
            </a:r>
            <a:r>
              <a:rPr lang="en-GB" dirty="0"/>
              <a:t>, nisi </a:t>
            </a:r>
            <a:r>
              <a:rPr lang="en-GB" dirty="0" err="1"/>
              <a:t>neque</a:t>
            </a:r>
            <a:r>
              <a:rPr lang="en-GB" dirty="0"/>
              <a:t> </a:t>
            </a:r>
            <a:r>
              <a:rPr lang="en-GB" dirty="0" err="1"/>
              <a:t>rhoncus</a:t>
            </a:r>
            <a:r>
              <a:rPr lang="en-GB" dirty="0"/>
              <a:t> </a:t>
            </a:r>
            <a:r>
              <a:rPr lang="en-GB" dirty="0" err="1"/>
              <a:t>nunc</a:t>
            </a:r>
            <a:r>
              <a:rPr lang="en-GB" dirty="0"/>
              <a:t>, et </a:t>
            </a:r>
            <a:r>
              <a:rPr lang="en-GB" dirty="0" err="1"/>
              <a:t>tincidunt</a:t>
            </a:r>
            <a:r>
              <a:rPr lang="en-GB" dirty="0"/>
              <a:t> </a:t>
            </a:r>
            <a:r>
              <a:rPr lang="en-GB" dirty="0" err="1"/>
              <a:t>nunc</a:t>
            </a:r>
            <a:r>
              <a:rPr lang="en-GB" dirty="0"/>
              <a:t> magna sit </a:t>
            </a:r>
            <a:r>
              <a:rPr lang="en-GB" dirty="0" err="1"/>
              <a:t>amet</a:t>
            </a:r>
            <a:r>
              <a:rPr lang="en-GB" dirty="0"/>
              <a:t> </a:t>
            </a:r>
            <a:r>
              <a:rPr lang="en-GB" dirty="0" err="1"/>
              <a:t>erat</a:t>
            </a:r>
            <a:r>
              <a:rPr lang="en-GB" dirty="0"/>
              <a:t>. </a:t>
            </a:r>
            <a:r>
              <a:rPr lang="en-GB" dirty="0" err="1"/>
              <a:t>Suspendisse</a:t>
            </a:r>
            <a:r>
              <a:rPr lang="en-GB" dirty="0"/>
              <a:t> </a:t>
            </a:r>
            <a:r>
              <a:rPr lang="en-GB" dirty="0" err="1"/>
              <a:t>potenti</a:t>
            </a:r>
            <a:r>
              <a:rPr lang="en-GB" dirty="0"/>
              <a:t>. Maecenas </a:t>
            </a:r>
            <a:r>
              <a:rPr lang="en-GB" dirty="0" err="1"/>
              <a:t>phasellus</a:t>
            </a:r>
            <a:r>
              <a:rPr lang="en-GB" dirty="0"/>
              <a:t> </a:t>
            </a:r>
            <a:r>
              <a:rPr lang="en-GB" dirty="0" err="1"/>
              <a:t>aliquet</a:t>
            </a:r>
            <a:r>
              <a:rPr lang="en-GB" dirty="0"/>
              <a:t> ligula </a:t>
            </a:r>
            <a:r>
              <a:rPr lang="en-GB" dirty="0" err="1"/>
              <a:t>eros</a:t>
            </a:r>
            <a:r>
              <a:rPr lang="en-GB" dirty="0"/>
              <a:t>, </a:t>
            </a:r>
            <a:r>
              <a:rPr lang="en-GB" dirty="0" err="1"/>
              <a:t>sed</a:t>
            </a:r>
            <a:r>
              <a:rPr lang="en-GB" dirty="0"/>
              <a:t> </a:t>
            </a:r>
            <a:r>
              <a:rPr lang="en-GB" dirty="0" err="1"/>
              <a:t>vehicula</a:t>
            </a:r>
            <a:r>
              <a:rPr lang="en-GB" dirty="0"/>
              <a:t> </a:t>
            </a:r>
            <a:r>
              <a:rPr lang="en-GB" dirty="0" err="1"/>
              <a:t>ipsum</a:t>
            </a:r>
            <a:r>
              <a:rPr lang="en-GB" dirty="0"/>
              <a:t> </a:t>
            </a:r>
            <a:r>
              <a:rPr lang="en-GB" dirty="0" err="1"/>
              <a:t>lobortis</a:t>
            </a:r>
            <a:r>
              <a:rPr lang="en-GB" dirty="0"/>
              <a:t> </a:t>
            </a:r>
            <a:r>
              <a:rPr lang="en-GB" dirty="0" err="1"/>
              <a:t>vel</a:t>
            </a:r>
            <a:r>
              <a:rPr lang="en-GB" dirty="0"/>
              <a:t> </a:t>
            </a:r>
            <a:r>
              <a:rPr lang="en-GB" dirty="0" err="1"/>
              <a:t>nam</a:t>
            </a:r>
            <a:r>
              <a:rPr lang="en-GB" dirty="0"/>
              <a:t>.</a:t>
            </a:r>
          </a:p>
          <a:p>
            <a:pPr lvl="0"/>
            <a:endParaRPr lang="en-GB" dirty="0"/>
          </a:p>
          <a:p>
            <a:pPr lvl="0"/>
            <a:r>
              <a:rPr lang="en-GB" dirty="0" err="1"/>
              <a:t>Nullam</a:t>
            </a:r>
            <a:r>
              <a:rPr lang="en-GB" dirty="0"/>
              <a:t> </a:t>
            </a:r>
            <a:r>
              <a:rPr lang="en-GB" dirty="0" err="1"/>
              <a:t>venenatis</a:t>
            </a:r>
            <a:r>
              <a:rPr lang="en-GB" dirty="0"/>
              <a:t>, </a:t>
            </a:r>
            <a:r>
              <a:rPr lang="en-GB" dirty="0" err="1"/>
              <a:t>augue</a:t>
            </a:r>
            <a:r>
              <a:rPr lang="en-GB" dirty="0"/>
              <a:t> vitae </a:t>
            </a:r>
            <a:r>
              <a:rPr lang="en-GB" dirty="0" err="1"/>
              <a:t>cursus</a:t>
            </a:r>
            <a:r>
              <a:rPr lang="en-GB" dirty="0"/>
              <a:t> </a:t>
            </a:r>
            <a:r>
              <a:rPr lang="en-GB" dirty="0" err="1"/>
              <a:t>fermentum</a:t>
            </a:r>
            <a:r>
              <a:rPr lang="en-GB" dirty="0"/>
              <a:t>, nisi </a:t>
            </a:r>
            <a:r>
              <a:rPr lang="en-GB" dirty="0" err="1"/>
              <a:t>neque</a:t>
            </a:r>
            <a:r>
              <a:rPr lang="en-GB" dirty="0"/>
              <a:t> </a:t>
            </a:r>
            <a:r>
              <a:rPr lang="en-GB" dirty="0" err="1"/>
              <a:t>rhoncus</a:t>
            </a:r>
            <a:r>
              <a:rPr lang="en-GB" dirty="0"/>
              <a:t> </a:t>
            </a:r>
            <a:r>
              <a:rPr lang="en-GB" dirty="0" err="1"/>
              <a:t>nunc</a:t>
            </a:r>
            <a:r>
              <a:rPr lang="en-GB" dirty="0"/>
              <a:t>, et </a:t>
            </a:r>
            <a:r>
              <a:rPr lang="en-GB" dirty="0" err="1"/>
              <a:t>tincidunt</a:t>
            </a:r>
            <a:r>
              <a:rPr lang="en-GB" dirty="0"/>
              <a:t> </a:t>
            </a:r>
            <a:r>
              <a:rPr lang="en-GB" dirty="0" err="1"/>
              <a:t>nunc</a:t>
            </a:r>
            <a:r>
              <a:rPr lang="en-GB" dirty="0"/>
              <a:t> magna sit </a:t>
            </a:r>
            <a:r>
              <a:rPr lang="en-GB" dirty="0" err="1"/>
              <a:t>amet</a:t>
            </a:r>
            <a:r>
              <a:rPr lang="en-GB" dirty="0"/>
              <a:t> </a:t>
            </a:r>
            <a:r>
              <a:rPr lang="en-GB" dirty="0" err="1"/>
              <a:t>erat</a:t>
            </a:r>
            <a:r>
              <a:rPr lang="en-GB" dirty="0"/>
              <a:t>. </a:t>
            </a:r>
            <a:r>
              <a:rPr lang="en-GB" dirty="0" err="1"/>
              <a:t>Suspendisse</a:t>
            </a:r>
            <a:r>
              <a:rPr lang="en-GB" dirty="0"/>
              <a:t> </a:t>
            </a:r>
            <a:r>
              <a:rPr lang="en-GB" dirty="0" err="1"/>
              <a:t>potenti</a:t>
            </a:r>
            <a:r>
              <a:rPr lang="en-GB" dirty="0"/>
              <a:t>. Maecenas </a:t>
            </a:r>
            <a:r>
              <a:rPr lang="en-GB" dirty="0" err="1"/>
              <a:t>phasellus</a:t>
            </a:r>
            <a:r>
              <a:rPr lang="en-GB" dirty="0"/>
              <a:t> </a:t>
            </a:r>
            <a:r>
              <a:rPr lang="en-GB" dirty="0" err="1"/>
              <a:t>aliquet</a:t>
            </a:r>
            <a:r>
              <a:rPr lang="en-GB" dirty="0"/>
              <a:t> ligula </a:t>
            </a:r>
            <a:r>
              <a:rPr lang="en-GB" dirty="0" err="1"/>
              <a:t>eros</a:t>
            </a:r>
            <a:r>
              <a:rPr lang="en-GB" dirty="0"/>
              <a:t>, </a:t>
            </a:r>
            <a:r>
              <a:rPr lang="en-GB" dirty="0" err="1"/>
              <a:t>sed</a:t>
            </a:r>
            <a:r>
              <a:rPr lang="en-GB" dirty="0"/>
              <a:t> </a:t>
            </a:r>
            <a:r>
              <a:rPr lang="en-GB" dirty="0" err="1"/>
              <a:t>vehicula</a:t>
            </a:r>
            <a:r>
              <a:rPr lang="en-GB" dirty="0"/>
              <a:t> </a:t>
            </a:r>
            <a:r>
              <a:rPr lang="en-GB" dirty="0" err="1"/>
              <a:t>ipsum</a:t>
            </a:r>
            <a:r>
              <a:rPr lang="en-GB" dirty="0"/>
              <a:t> </a:t>
            </a:r>
            <a:r>
              <a:rPr lang="en-GB" dirty="0" err="1"/>
              <a:t>lobortis</a:t>
            </a:r>
            <a:r>
              <a:rPr lang="en-GB" dirty="0"/>
              <a:t> </a:t>
            </a:r>
            <a:r>
              <a:rPr lang="en-GB" dirty="0" err="1"/>
              <a:t>vel</a:t>
            </a:r>
            <a:r>
              <a:rPr lang="en-GB" dirty="0"/>
              <a:t> </a:t>
            </a:r>
            <a:r>
              <a:rPr lang="en-GB" dirty="0" err="1"/>
              <a:t>nam</a:t>
            </a:r>
            <a:r>
              <a:rPr lang="en-GB" dirty="0"/>
              <a:t>.</a:t>
            </a:r>
          </a:p>
        </p:txBody>
      </p:sp>
      <p:sp>
        <p:nvSpPr>
          <p:cNvPr id="9" name="Picture Placeholder 7"/>
          <p:cNvSpPr>
            <a:spLocks noGrp="1" noChangeAspect="1"/>
          </p:cNvSpPr>
          <p:nvPr>
            <p:ph type="pic" sz="quarter" idx="16" hasCustomPrompt="1"/>
          </p:nvPr>
        </p:nvSpPr>
        <p:spPr>
          <a:xfrm>
            <a:off x="8360513" y="5500946"/>
            <a:ext cx="864376" cy="863994"/>
          </a:xfrm>
          <a:prstGeom prst="ellipse">
            <a:avLst/>
          </a:prstGeom>
          <a:noFill/>
          <a:ln>
            <a:noFill/>
          </a:ln>
        </p:spPr>
        <p:txBody>
          <a:bodyPr vert="horz"/>
          <a:lstStyle>
            <a:lvl1pPr marL="0" indent="0">
              <a:buNone/>
              <a:defRPr sz="1200">
                <a:solidFill>
                  <a:srgbClr val="3F2A56"/>
                </a:solidFill>
              </a:defRPr>
            </a:lvl1pPr>
          </a:lstStyle>
          <a:p>
            <a:pPr lvl="0"/>
            <a:r>
              <a:rPr lang="en-GB" noProof="0" dirty="0"/>
              <a:t>Insert Icon</a:t>
            </a:r>
            <a:endParaRPr lang="en-US" noProof="0" dirty="0"/>
          </a:p>
        </p:txBody>
      </p:sp>
      <p:sp>
        <p:nvSpPr>
          <p:cNvPr id="10" name="Picture Placeholder 7"/>
          <p:cNvSpPr>
            <a:spLocks noGrp="1" noChangeAspect="1"/>
          </p:cNvSpPr>
          <p:nvPr>
            <p:ph type="pic" sz="quarter" idx="17" hasCustomPrompt="1"/>
          </p:nvPr>
        </p:nvSpPr>
        <p:spPr>
          <a:xfrm>
            <a:off x="7568168" y="5500946"/>
            <a:ext cx="864376" cy="863994"/>
          </a:xfrm>
          <a:prstGeom prst="ellipse">
            <a:avLst/>
          </a:prstGeom>
          <a:noFill/>
          <a:ln>
            <a:noFill/>
          </a:ln>
        </p:spPr>
        <p:txBody>
          <a:bodyPr vert="horz"/>
          <a:lstStyle>
            <a:lvl1pPr marL="0" indent="0">
              <a:buNone/>
              <a:defRPr sz="1200">
                <a:solidFill>
                  <a:srgbClr val="3F2A56"/>
                </a:solidFill>
              </a:defRPr>
            </a:lvl1pPr>
          </a:lstStyle>
          <a:p>
            <a:pPr lvl="0"/>
            <a:r>
              <a:rPr lang="en-GB" noProof="0" dirty="0"/>
              <a:t>Insert Icon</a:t>
            </a:r>
            <a:endParaRPr lang="en-US" noProof="0" dirty="0"/>
          </a:p>
        </p:txBody>
      </p:sp>
      <p:sp>
        <p:nvSpPr>
          <p:cNvPr id="11" name="Picture Placeholder 7"/>
          <p:cNvSpPr>
            <a:spLocks noGrp="1" noChangeAspect="1"/>
          </p:cNvSpPr>
          <p:nvPr>
            <p:ph type="pic" sz="quarter" idx="18" hasCustomPrompt="1"/>
          </p:nvPr>
        </p:nvSpPr>
        <p:spPr>
          <a:xfrm>
            <a:off x="6775823" y="5500946"/>
            <a:ext cx="864376" cy="863994"/>
          </a:xfrm>
          <a:prstGeom prst="ellipse">
            <a:avLst/>
          </a:prstGeom>
          <a:noFill/>
          <a:ln>
            <a:noFill/>
          </a:ln>
        </p:spPr>
        <p:txBody>
          <a:bodyPr vert="horz"/>
          <a:lstStyle>
            <a:lvl1pPr marL="0" indent="0">
              <a:buNone/>
              <a:defRPr sz="1200">
                <a:solidFill>
                  <a:srgbClr val="3F2A56"/>
                </a:solidFill>
              </a:defRPr>
            </a:lvl1pPr>
          </a:lstStyle>
          <a:p>
            <a:pPr lvl="0"/>
            <a:r>
              <a:rPr lang="en-GB" noProof="0" dirty="0"/>
              <a:t>Insert Icon</a:t>
            </a:r>
            <a:endParaRPr lang="en-US" noProof="0" dirty="0"/>
          </a:p>
        </p:txBody>
      </p:sp>
    </p:spTree>
    <p:extLst>
      <p:ext uri="{BB962C8B-B14F-4D97-AF65-F5344CB8AC3E}">
        <p14:creationId xmlns:p14="http://schemas.microsoft.com/office/powerpoint/2010/main" val="30069186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py-Green-Editable">
    <p:spTree>
      <p:nvGrpSpPr>
        <p:cNvPr id="1" name=""/>
        <p:cNvGrpSpPr/>
        <p:nvPr/>
      </p:nvGrpSpPr>
      <p:grpSpPr>
        <a:xfrm>
          <a:off x="0" y="0"/>
          <a:ext cx="0" cy="0"/>
          <a:chOff x="0" y="0"/>
          <a:chExt cx="0" cy="0"/>
        </a:xfrm>
      </p:grpSpPr>
      <p:sp>
        <p:nvSpPr>
          <p:cNvPr id="14" name="Text Placeholder 13"/>
          <p:cNvSpPr>
            <a:spLocks noGrp="1"/>
          </p:cNvSpPr>
          <p:nvPr>
            <p:ph type="body" sz="quarter" idx="11" hasCustomPrompt="1"/>
          </p:nvPr>
        </p:nvSpPr>
        <p:spPr>
          <a:xfrm>
            <a:off x="415940" y="1050179"/>
            <a:ext cx="6359884" cy="673100"/>
          </a:xfrm>
          <a:prstGeom prst="rect">
            <a:avLst/>
          </a:prstGeom>
        </p:spPr>
        <p:txBody>
          <a:bodyPr vert="horz"/>
          <a:lstStyle>
            <a:lvl1pPr marL="0" indent="0">
              <a:buNone/>
              <a:defRPr sz="3500" b="1" i="0">
                <a:solidFill>
                  <a:srgbClr val="969300"/>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Main Headline</a:t>
            </a:r>
          </a:p>
        </p:txBody>
      </p:sp>
      <p:sp>
        <p:nvSpPr>
          <p:cNvPr id="4" name="Text Placeholder 13"/>
          <p:cNvSpPr>
            <a:spLocks noGrp="1"/>
          </p:cNvSpPr>
          <p:nvPr>
            <p:ph type="body" sz="quarter" idx="12" hasCustomPrompt="1"/>
          </p:nvPr>
        </p:nvSpPr>
        <p:spPr>
          <a:xfrm>
            <a:off x="415940" y="1879410"/>
            <a:ext cx="6359884" cy="4485530"/>
          </a:xfrm>
          <a:prstGeom prst="rect">
            <a:avLst/>
          </a:prstGeom>
        </p:spPr>
        <p:txBody>
          <a:bodyPr vert="horz"/>
          <a:lstStyle>
            <a:lvl1pPr marL="0" marR="0" indent="0" algn="l" defTabSz="457200" rtl="0" eaLnBrk="1" fontAlgn="auto" latinLnBrk="0" hangingPunct="1">
              <a:lnSpc>
                <a:spcPct val="100000"/>
              </a:lnSpc>
              <a:spcBef>
                <a:spcPct val="20000"/>
              </a:spcBef>
              <a:spcAft>
                <a:spcPts val="0"/>
              </a:spcAft>
              <a:buClrTx/>
              <a:buSzTx/>
              <a:buFont typeface="Arial"/>
              <a:buNone/>
              <a:tabLst/>
              <a:defRPr sz="1900" b="0" i="0" spc="-30">
                <a:solidFill>
                  <a:srgbClr val="3F2A56"/>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err="1"/>
              <a:t>Nullam</a:t>
            </a:r>
            <a:r>
              <a:rPr lang="en-GB" dirty="0"/>
              <a:t> </a:t>
            </a:r>
            <a:r>
              <a:rPr lang="en-GB" dirty="0" err="1"/>
              <a:t>venenatis</a:t>
            </a:r>
            <a:r>
              <a:rPr lang="en-GB" dirty="0"/>
              <a:t>, </a:t>
            </a:r>
            <a:r>
              <a:rPr lang="en-GB" dirty="0" err="1"/>
              <a:t>augue</a:t>
            </a:r>
            <a:r>
              <a:rPr lang="en-GB" dirty="0"/>
              <a:t> vitae </a:t>
            </a:r>
            <a:r>
              <a:rPr lang="en-GB" dirty="0" err="1"/>
              <a:t>cursus</a:t>
            </a:r>
            <a:r>
              <a:rPr lang="en-GB" dirty="0"/>
              <a:t> </a:t>
            </a:r>
            <a:r>
              <a:rPr lang="en-GB" dirty="0" err="1"/>
              <a:t>fermentum</a:t>
            </a:r>
            <a:r>
              <a:rPr lang="en-GB" dirty="0"/>
              <a:t>, nisi </a:t>
            </a:r>
            <a:r>
              <a:rPr lang="en-GB" dirty="0" err="1"/>
              <a:t>neque</a:t>
            </a:r>
            <a:r>
              <a:rPr lang="en-GB" dirty="0"/>
              <a:t> </a:t>
            </a:r>
            <a:r>
              <a:rPr lang="en-GB" dirty="0" err="1"/>
              <a:t>rhoncus</a:t>
            </a:r>
            <a:r>
              <a:rPr lang="en-GB" dirty="0"/>
              <a:t> </a:t>
            </a:r>
            <a:r>
              <a:rPr lang="en-GB" dirty="0" err="1"/>
              <a:t>nunc</a:t>
            </a:r>
            <a:r>
              <a:rPr lang="en-GB" dirty="0"/>
              <a:t>, et </a:t>
            </a:r>
            <a:r>
              <a:rPr lang="en-GB" dirty="0" err="1"/>
              <a:t>tincidunt</a:t>
            </a:r>
            <a:r>
              <a:rPr lang="en-GB" dirty="0"/>
              <a:t> </a:t>
            </a:r>
            <a:r>
              <a:rPr lang="en-GB" dirty="0" err="1"/>
              <a:t>nunc</a:t>
            </a:r>
            <a:r>
              <a:rPr lang="en-GB" dirty="0"/>
              <a:t> magna sit </a:t>
            </a:r>
            <a:r>
              <a:rPr lang="en-GB" dirty="0" err="1"/>
              <a:t>amet</a:t>
            </a:r>
            <a:r>
              <a:rPr lang="en-GB" dirty="0"/>
              <a:t> </a:t>
            </a:r>
            <a:r>
              <a:rPr lang="en-GB" dirty="0" err="1"/>
              <a:t>erat</a:t>
            </a:r>
            <a:r>
              <a:rPr lang="en-GB" dirty="0"/>
              <a:t>. </a:t>
            </a:r>
            <a:r>
              <a:rPr lang="en-GB" dirty="0" err="1"/>
              <a:t>Suspendisse</a:t>
            </a:r>
            <a:r>
              <a:rPr lang="en-GB" dirty="0"/>
              <a:t> </a:t>
            </a:r>
            <a:r>
              <a:rPr lang="en-GB" dirty="0" err="1"/>
              <a:t>potenti</a:t>
            </a:r>
            <a:r>
              <a:rPr lang="en-GB" dirty="0"/>
              <a:t>. Maecenas </a:t>
            </a:r>
            <a:r>
              <a:rPr lang="en-GB" dirty="0" err="1"/>
              <a:t>phasellus</a:t>
            </a:r>
            <a:r>
              <a:rPr lang="en-GB" dirty="0"/>
              <a:t> </a:t>
            </a:r>
            <a:r>
              <a:rPr lang="en-GB" dirty="0" err="1"/>
              <a:t>aliquet</a:t>
            </a:r>
            <a:r>
              <a:rPr lang="en-GB" dirty="0"/>
              <a:t> ligula </a:t>
            </a:r>
            <a:r>
              <a:rPr lang="en-GB" dirty="0" err="1"/>
              <a:t>eros</a:t>
            </a:r>
            <a:r>
              <a:rPr lang="en-GB" dirty="0"/>
              <a:t>, </a:t>
            </a:r>
            <a:r>
              <a:rPr lang="en-GB" dirty="0" err="1"/>
              <a:t>sed</a:t>
            </a:r>
            <a:r>
              <a:rPr lang="en-GB" dirty="0"/>
              <a:t> </a:t>
            </a:r>
            <a:r>
              <a:rPr lang="en-GB" dirty="0" err="1"/>
              <a:t>vehicula</a:t>
            </a:r>
            <a:r>
              <a:rPr lang="en-GB" dirty="0"/>
              <a:t> </a:t>
            </a:r>
            <a:r>
              <a:rPr lang="en-GB" dirty="0" err="1"/>
              <a:t>ipsum</a:t>
            </a:r>
            <a:r>
              <a:rPr lang="en-GB" dirty="0"/>
              <a:t> </a:t>
            </a:r>
            <a:r>
              <a:rPr lang="en-GB" dirty="0" err="1"/>
              <a:t>lobortis</a:t>
            </a:r>
            <a:r>
              <a:rPr lang="en-GB" dirty="0"/>
              <a:t> </a:t>
            </a:r>
            <a:r>
              <a:rPr lang="en-GB" dirty="0" err="1"/>
              <a:t>vel</a:t>
            </a:r>
            <a:r>
              <a:rPr lang="en-GB" dirty="0"/>
              <a:t> </a:t>
            </a:r>
            <a:r>
              <a:rPr lang="en-GB" dirty="0" err="1"/>
              <a:t>nam</a:t>
            </a:r>
            <a:r>
              <a:rPr lang="en-GB" dirty="0"/>
              <a:t>.</a:t>
            </a:r>
          </a:p>
          <a:p>
            <a:pPr lvl="0"/>
            <a:endParaRPr lang="en-GB" dirty="0"/>
          </a:p>
          <a:p>
            <a:pPr lvl="0"/>
            <a:r>
              <a:rPr lang="en-GB" dirty="0" err="1"/>
              <a:t>Nullam</a:t>
            </a:r>
            <a:r>
              <a:rPr lang="en-GB" dirty="0"/>
              <a:t> </a:t>
            </a:r>
            <a:r>
              <a:rPr lang="en-GB" dirty="0" err="1"/>
              <a:t>venenatis</a:t>
            </a:r>
            <a:r>
              <a:rPr lang="en-GB" dirty="0"/>
              <a:t>, </a:t>
            </a:r>
            <a:r>
              <a:rPr lang="en-GB" dirty="0" err="1"/>
              <a:t>augue</a:t>
            </a:r>
            <a:r>
              <a:rPr lang="en-GB" dirty="0"/>
              <a:t> vitae </a:t>
            </a:r>
            <a:r>
              <a:rPr lang="en-GB" dirty="0" err="1"/>
              <a:t>cursus</a:t>
            </a:r>
            <a:r>
              <a:rPr lang="en-GB" dirty="0"/>
              <a:t> </a:t>
            </a:r>
            <a:r>
              <a:rPr lang="en-GB" dirty="0" err="1"/>
              <a:t>fermentum</a:t>
            </a:r>
            <a:r>
              <a:rPr lang="en-GB" dirty="0"/>
              <a:t>, nisi </a:t>
            </a:r>
            <a:r>
              <a:rPr lang="en-GB" dirty="0" err="1"/>
              <a:t>neque</a:t>
            </a:r>
            <a:r>
              <a:rPr lang="en-GB" dirty="0"/>
              <a:t> </a:t>
            </a:r>
            <a:r>
              <a:rPr lang="en-GB" dirty="0" err="1"/>
              <a:t>rhoncus</a:t>
            </a:r>
            <a:r>
              <a:rPr lang="en-GB" dirty="0"/>
              <a:t> </a:t>
            </a:r>
            <a:r>
              <a:rPr lang="en-GB" dirty="0" err="1"/>
              <a:t>nunc</a:t>
            </a:r>
            <a:r>
              <a:rPr lang="en-GB" dirty="0"/>
              <a:t>, et </a:t>
            </a:r>
            <a:r>
              <a:rPr lang="en-GB" dirty="0" err="1"/>
              <a:t>tincidunt</a:t>
            </a:r>
            <a:r>
              <a:rPr lang="en-GB" dirty="0"/>
              <a:t> </a:t>
            </a:r>
            <a:r>
              <a:rPr lang="en-GB" dirty="0" err="1"/>
              <a:t>nunc</a:t>
            </a:r>
            <a:r>
              <a:rPr lang="en-GB" dirty="0"/>
              <a:t> magna sit </a:t>
            </a:r>
            <a:r>
              <a:rPr lang="en-GB" dirty="0" err="1"/>
              <a:t>amet</a:t>
            </a:r>
            <a:r>
              <a:rPr lang="en-GB" dirty="0"/>
              <a:t> </a:t>
            </a:r>
            <a:r>
              <a:rPr lang="en-GB" dirty="0" err="1"/>
              <a:t>erat</a:t>
            </a:r>
            <a:r>
              <a:rPr lang="en-GB" dirty="0"/>
              <a:t>. </a:t>
            </a:r>
            <a:r>
              <a:rPr lang="en-GB" dirty="0" err="1"/>
              <a:t>Suspendisse</a:t>
            </a:r>
            <a:r>
              <a:rPr lang="en-GB" dirty="0"/>
              <a:t> </a:t>
            </a:r>
            <a:r>
              <a:rPr lang="en-GB" dirty="0" err="1"/>
              <a:t>potenti</a:t>
            </a:r>
            <a:r>
              <a:rPr lang="en-GB" dirty="0"/>
              <a:t>. Maecenas </a:t>
            </a:r>
            <a:r>
              <a:rPr lang="en-GB" dirty="0" err="1"/>
              <a:t>phasellus</a:t>
            </a:r>
            <a:r>
              <a:rPr lang="en-GB" dirty="0"/>
              <a:t> </a:t>
            </a:r>
            <a:r>
              <a:rPr lang="en-GB" dirty="0" err="1"/>
              <a:t>aliquet</a:t>
            </a:r>
            <a:r>
              <a:rPr lang="en-GB" dirty="0"/>
              <a:t> ligula </a:t>
            </a:r>
            <a:r>
              <a:rPr lang="en-GB" dirty="0" err="1"/>
              <a:t>eros</a:t>
            </a:r>
            <a:r>
              <a:rPr lang="en-GB" dirty="0"/>
              <a:t>, </a:t>
            </a:r>
            <a:r>
              <a:rPr lang="en-GB" dirty="0" err="1"/>
              <a:t>sed</a:t>
            </a:r>
            <a:r>
              <a:rPr lang="en-GB" dirty="0"/>
              <a:t> </a:t>
            </a:r>
            <a:r>
              <a:rPr lang="en-GB" dirty="0" err="1"/>
              <a:t>vehicula</a:t>
            </a:r>
            <a:r>
              <a:rPr lang="en-GB" dirty="0"/>
              <a:t> </a:t>
            </a:r>
            <a:r>
              <a:rPr lang="en-GB" dirty="0" err="1"/>
              <a:t>ipsum</a:t>
            </a:r>
            <a:r>
              <a:rPr lang="en-GB" dirty="0"/>
              <a:t> </a:t>
            </a:r>
            <a:r>
              <a:rPr lang="en-GB" dirty="0" err="1"/>
              <a:t>lobortis</a:t>
            </a:r>
            <a:r>
              <a:rPr lang="en-GB" dirty="0"/>
              <a:t> </a:t>
            </a:r>
            <a:r>
              <a:rPr lang="en-GB" dirty="0" err="1"/>
              <a:t>vel</a:t>
            </a:r>
            <a:r>
              <a:rPr lang="en-GB" dirty="0"/>
              <a:t> </a:t>
            </a:r>
            <a:r>
              <a:rPr lang="en-GB" dirty="0" err="1"/>
              <a:t>nam</a:t>
            </a:r>
            <a:r>
              <a:rPr lang="en-GB" dirty="0"/>
              <a:t>.</a:t>
            </a:r>
          </a:p>
          <a:p>
            <a:pPr lvl="0"/>
            <a:endParaRPr lang="en-GB" dirty="0"/>
          </a:p>
          <a:p>
            <a:pPr lvl="0"/>
            <a:r>
              <a:rPr lang="en-GB" dirty="0" err="1"/>
              <a:t>Nullam</a:t>
            </a:r>
            <a:r>
              <a:rPr lang="en-GB" dirty="0"/>
              <a:t> </a:t>
            </a:r>
            <a:r>
              <a:rPr lang="en-GB" dirty="0" err="1"/>
              <a:t>venenatis</a:t>
            </a:r>
            <a:r>
              <a:rPr lang="en-GB" dirty="0"/>
              <a:t>, </a:t>
            </a:r>
            <a:r>
              <a:rPr lang="en-GB" dirty="0" err="1"/>
              <a:t>augue</a:t>
            </a:r>
            <a:r>
              <a:rPr lang="en-GB" dirty="0"/>
              <a:t> vitae </a:t>
            </a:r>
            <a:r>
              <a:rPr lang="en-GB" dirty="0" err="1"/>
              <a:t>cursus</a:t>
            </a:r>
            <a:r>
              <a:rPr lang="en-GB" dirty="0"/>
              <a:t> </a:t>
            </a:r>
            <a:r>
              <a:rPr lang="en-GB" dirty="0" err="1"/>
              <a:t>fermentum</a:t>
            </a:r>
            <a:r>
              <a:rPr lang="en-GB" dirty="0"/>
              <a:t>, nisi </a:t>
            </a:r>
            <a:r>
              <a:rPr lang="en-GB" dirty="0" err="1"/>
              <a:t>neque</a:t>
            </a:r>
            <a:r>
              <a:rPr lang="en-GB" dirty="0"/>
              <a:t> </a:t>
            </a:r>
            <a:r>
              <a:rPr lang="en-GB" dirty="0" err="1"/>
              <a:t>rhoncus</a:t>
            </a:r>
            <a:r>
              <a:rPr lang="en-GB" dirty="0"/>
              <a:t> </a:t>
            </a:r>
            <a:r>
              <a:rPr lang="en-GB" dirty="0" err="1"/>
              <a:t>nunc</a:t>
            </a:r>
            <a:r>
              <a:rPr lang="en-GB" dirty="0"/>
              <a:t>, et </a:t>
            </a:r>
            <a:r>
              <a:rPr lang="en-GB" dirty="0" err="1"/>
              <a:t>tincidunt</a:t>
            </a:r>
            <a:r>
              <a:rPr lang="en-GB" dirty="0"/>
              <a:t> </a:t>
            </a:r>
            <a:r>
              <a:rPr lang="en-GB" dirty="0" err="1"/>
              <a:t>nunc</a:t>
            </a:r>
            <a:r>
              <a:rPr lang="en-GB" dirty="0"/>
              <a:t> magna sit </a:t>
            </a:r>
            <a:r>
              <a:rPr lang="en-GB" dirty="0" err="1"/>
              <a:t>amet</a:t>
            </a:r>
            <a:r>
              <a:rPr lang="en-GB" dirty="0"/>
              <a:t> </a:t>
            </a:r>
            <a:r>
              <a:rPr lang="en-GB" dirty="0" err="1"/>
              <a:t>erat</a:t>
            </a:r>
            <a:r>
              <a:rPr lang="en-GB" dirty="0"/>
              <a:t>. </a:t>
            </a:r>
            <a:r>
              <a:rPr lang="en-GB" dirty="0" err="1"/>
              <a:t>Suspendisse</a:t>
            </a:r>
            <a:r>
              <a:rPr lang="en-GB" dirty="0"/>
              <a:t> </a:t>
            </a:r>
            <a:r>
              <a:rPr lang="en-GB" dirty="0" err="1"/>
              <a:t>potenti</a:t>
            </a:r>
            <a:r>
              <a:rPr lang="en-GB" dirty="0"/>
              <a:t>. Maecenas </a:t>
            </a:r>
            <a:r>
              <a:rPr lang="en-GB" dirty="0" err="1"/>
              <a:t>phasellus</a:t>
            </a:r>
            <a:r>
              <a:rPr lang="en-GB" dirty="0"/>
              <a:t> </a:t>
            </a:r>
            <a:r>
              <a:rPr lang="en-GB" dirty="0" err="1"/>
              <a:t>aliquet</a:t>
            </a:r>
            <a:r>
              <a:rPr lang="en-GB" dirty="0"/>
              <a:t> ligula </a:t>
            </a:r>
            <a:r>
              <a:rPr lang="en-GB" dirty="0" err="1"/>
              <a:t>eros</a:t>
            </a:r>
            <a:r>
              <a:rPr lang="en-GB" dirty="0"/>
              <a:t>, </a:t>
            </a:r>
            <a:r>
              <a:rPr lang="en-GB" dirty="0" err="1"/>
              <a:t>sed</a:t>
            </a:r>
            <a:r>
              <a:rPr lang="en-GB" dirty="0"/>
              <a:t> </a:t>
            </a:r>
            <a:r>
              <a:rPr lang="en-GB" dirty="0" err="1"/>
              <a:t>vehicula</a:t>
            </a:r>
            <a:r>
              <a:rPr lang="en-GB" dirty="0"/>
              <a:t> </a:t>
            </a:r>
            <a:r>
              <a:rPr lang="en-GB" dirty="0" err="1"/>
              <a:t>ipsum</a:t>
            </a:r>
            <a:r>
              <a:rPr lang="en-GB" dirty="0"/>
              <a:t> </a:t>
            </a:r>
            <a:r>
              <a:rPr lang="en-GB" dirty="0" err="1"/>
              <a:t>lobortis</a:t>
            </a:r>
            <a:r>
              <a:rPr lang="en-GB" dirty="0"/>
              <a:t> </a:t>
            </a:r>
            <a:r>
              <a:rPr lang="en-GB" dirty="0" err="1"/>
              <a:t>vel</a:t>
            </a:r>
            <a:r>
              <a:rPr lang="en-GB" dirty="0"/>
              <a:t> </a:t>
            </a:r>
            <a:r>
              <a:rPr lang="en-GB" dirty="0" err="1"/>
              <a:t>nam</a:t>
            </a:r>
            <a:r>
              <a:rPr lang="en-GB" dirty="0"/>
              <a:t>.</a:t>
            </a:r>
          </a:p>
        </p:txBody>
      </p:sp>
      <p:sp>
        <p:nvSpPr>
          <p:cNvPr id="8" name="Picture Placeholder 7"/>
          <p:cNvSpPr>
            <a:spLocks noGrp="1" noChangeAspect="1"/>
          </p:cNvSpPr>
          <p:nvPr>
            <p:ph type="pic" sz="quarter" idx="10" hasCustomPrompt="1"/>
          </p:nvPr>
        </p:nvSpPr>
        <p:spPr>
          <a:xfrm>
            <a:off x="6871685" y="1202740"/>
            <a:ext cx="1548683" cy="1547998"/>
          </a:xfrm>
          <a:prstGeom prst="ellipse">
            <a:avLst/>
          </a:prstGeom>
        </p:spPr>
        <p:txBody>
          <a:bodyPr vert="horz"/>
          <a:lstStyle>
            <a:lvl1pPr marL="0" indent="0">
              <a:buNone/>
              <a:defRPr sz="1800">
                <a:solidFill>
                  <a:srgbClr val="3F2A56"/>
                </a:solidFill>
              </a:defRPr>
            </a:lvl1pPr>
          </a:lstStyle>
          <a:p>
            <a:pPr lvl="0"/>
            <a:r>
              <a:rPr lang="en-US" noProof="0" dirty="0"/>
              <a:t>Insert image</a:t>
            </a:r>
          </a:p>
        </p:txBody>
      </p:sp>
    </p:spTree>
    <p:extLst>
      <p:ext uri="{BB962C8B-B14F-4D97-AF65-F5344CB8AC3E}">
        <p14:creationId xmlns:p14="http://schemas.microsoft.com/office/powerpoint/2010/main" val="4024921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mage-Purple-Editable">
    <p:spTree>
      <p:nvGrpSpPr>
        <p:cNvPr id="1" name=""/>
        <p:cNvGrpSpPr/>
        <p:nvPr/>
      </p:nvGrpSpPr>
      <p:grpSpPr>
        <a:xfrm>
          <a:off x="0" y="0"/>
          <a:ext cx="0" cy="0"/>
          <a:chOff x="0" y="0"/>
          <a:chExt cx="0" cy="0"/>
        </a:xfrm>
      </p:grpSpPr>
      <p:sp>
        <p:nvSpPr>
          <p:cNvPr id="14" name="Text Placeholder 13"/>
          <p:cNvSpPr>
            <a:spLocks noGrp="1"/>
          </p:cNvSpPr>
          <p:nvPr>
            <p:ph type="body" sz="quarter" idx="11" hasCustomPrompt="1"/>
          </p:nvPr>
        </p:nvSpPr>
        <p:spPr>
          <a:xfrm>
            <a:off x="415940" y="1050179"/>
            <a:ext cx="6359884" cy="673100"/>
          </a:xfrm>
          <a:prstGeom prst="rect">
            <a:avLst/>
          </a:prstGeom>
        </p:spPr>
        <p:txBody>
          <a:bodyPr vert="horz"/>
          <a:lstStyle>
            <a:lvl1pPr marL="0" indent="0">
              <a:buNone/>
              <a:defRPr sz="3500" b="1" i="0">
                <a:solidFill>
                  <a:srgbClr val="009ABD"/>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Main Headline</a:t>
            </a:r>
          </a:p>
        </p:txBody>
      </p:sp>
      <p:sp>
        <p:nvSpPr>
          <p:cNvPr id="9" name="Picture Placeholder 8"/>
          <p:cNvSpPr>
            <a:spLocks noGrp="1"/>
          </p:cNvSpPr>
          <p:nvPr>
            <p:ph type="pic" sz="quarter" idx="12" hasCustomPrompt="1"/>
          </p:nvPr>
        </p:nvSpPr>
        <p:spPr>
          <a:xfrm>
            <a:off x="415940" y="2050314"/>
            <a:ext cx="6372000" cy="4212000"/>
          </a:xfrm>
          <a:prstGeom prst="rect">
            <a:avLst/>
          </a:prstGeom>
          <a:noFill/>
          <a:effectLst/>
        </p:spPr>
        <p:txBody>
          <a:bodyPr vert="horz"/>
          <a:lstStyle>
            <a:lvl1pPr marL="0" indent="0" algn="l">
              <a:buNone/>
              <a:defRPr>
                <a:solidFill>
                  <a:srgbClr val="3F2A56"/>
                </a:solidFill>
              </a:defRPr>
            </a:lvl1pPr>
          </a:lstStyle>
          <a:p>
            <a:pPr lvl="0"/>
            <a:r>
              <a:rPr lang="en-US" noProof="0" dirty="0"/>
              <a:t>Insert Image</a:t>
            </a:r>
          </a:p>
        </p:txBody>
      </p:sp>
    </p:spTree>
    <p:extLst>
      <p:ext uri="{BB962C8B-B14F-4D97-AF65-F5344CB8AC3E}">
        <p14:creationId xmlns:p14="http://schemas.microsoft.com/office/powerpoint/2010/main" val="2155544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py-Alt-Purple-Editable">
    <p:spTree>
      <p:nvGrpSpPr>
        <p:cNvPr id="1" name=""/>
        <p:cNvGrpSpPr/>
        <p:nvPr/>
      </p:nvGrpSpPr>
      <p:grpSpPr>
        <a:xfrm>
          <a:off x="0" y="0"/>
          <a:ext cx="0" cy="0"/>
          <a:chOff x="0" y="0"/>
          <a:chExt cx="0" cy="0"/>
        </a:xfrm>
      </p:grpSpPr>
      <p:sp>
        <p:nvSpPr>
          <p:cNvPr id="9" name="Oval 8"/>
          <p:cNvSpPr>
            <a:spLocks noChangeAspect="1"/>
          </p:cNvSpPr>
          <p:nvPr/>
        </p:nvSpPr>
        <p:spPr>
          <a:xfrm>
            <a:off x="5472113" y="1135063"/>
            <a:ext cx="3240087" cy="3240087"/>
          </a:xfrm>
          <a:prstGeom prst="ellipse">
            <a:avLst/>
          </a:prstGeom>
          <a:solidFill>
            <a:srgbClr val="6ECB98"/>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Oval 9"/>
          <p:cNvSpPr>
            <a:spLocks noChangeAspect="1"/>
          </p:cNvSpPr>
          <p:nvPr/>
        </p:nvSpPr>
        <p:spPr>
          <a:xfrm>
            <a:off x="3155950" y="3136900"/>
            <a:ext cx="3240088" cy="3240088"/>
          </a:xfrm>
          <a:prstGeom prst="ellipse">
            <a:avLst/>
          </a:prstGeom>
          <a:solidFill>
            <a:srgbClr val="96930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Oval 10"/>
          <p:cNvSpPr>
            <a:spLocks noChangeAspect="1"/>
          </p:cNvSpPr>
          <p:nvPr/>
        </p:nvSpPr>
        <p:spPr>
          <a:xfrm>
            <a:off x="287338" y="1935163"/>
            <a:ext cx="3240087" cy="3240087"/>
          </a:xfrm>
          <a:prstGeom prst="ellipse">
            <a:avLst/>
          </a:prstGeom>
          <a:solidFill>
            <a:srgbClr val="045C5D"/>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Text Placeholder 13"/>
          <p:cNvSpPr>
            <a:spLocks noGrp="1"/>
          </p:cNvSpPr>
          <p:nvPr>
            <p:ph type="body" sz="quarter" idx="11" hasCustomPrompt="1"/>
          </p:nvPr>
        </p:nvSpPr>
        <p:spPr>
          <a:xfrm>
            <a:off x="415940" y="1050179"/>
            <a:ext cx="5089884" cy="673100"/>
          </a:xfrm>
          <a:prstGeom prst="rect">
            <a:avLst/>
          </a:prstGeom>
        </p:spPr>
        <p:txBody>
          <a:bodyPr vert="horz"/>
          <a:lstStyle>
            <a:lvl1pPr marL="0" indent="0">
              <a:buNone/>
              <a:defRPr sz="3500" b="1" i="0">
                <a:solidFill>
                  <a:srgbClr val="3F2A56"/>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Main Headline</a:t>
            </a:r>
          </a:p>
        </p:txBody>
      </p:sp>
      <p:sp>
        <p:nvSpPr>
          <p:cNvPr id="15" name="Text Placeholder 6"/>
          <p:cNvSpPr>
            <a:spLocks noGrp="1"/>
          </p:cNvSpPr>
          <p:nvPr>
            <p:ph type="body" sz="quarter" idx="12" hasCustomPrompt="1"/>
          </p:nvPr>
        </p:nvSpPr>
        <p:spPr>
          <a:xfrm>
            <a:off x="514345" y="2774483"/>
            <a:ext cx="2641524" cy="430400"/>
          </a:xfrm>
          <a:prstGeom prst="rect">
            <a:avLst/>
          </a:prstGeom>
        </p:spPr>
        <p:txBody>
          <a:bodyPr vert="horz"/>
          <a:lstStyle>
            <a:lvl1pPr marL="0" indent="0">
              <a:buNone/>
              <a:defRPr sz="2500" b="1" i="0" baseline="0">
                <a:solidFill>
                  <a:schemeClr val="bg1"/>
                </a:solidFill>
              </a:defRPr>
            </a:lvl1pPr>
          </a:lstStyle>
          <a:p>
            <a:pPr lvl="0"/>
            <a:r>
              <a:rPr lang="en-GB" dirty="0"/>
              <a:t>Point one.</a:t>
            </a:r>
          </a:p>
        </p:txBody>
      </p:sp>
      <p:sp>
        <p:nvSpPr>
          <p:cNvPr id="17" name="Text Placeholder 6"/>
          <p:cNvSpPr>
            <a:spLocks noGrp="1"/>
          </p:cNvSpPr>
          <p:nvPr>
            <p:ph type="body" sz="quarter" idx="13"/>
          </p:nvPr>
        </p:nvSpPr>
        <p:spPr>
          <a:xfrm>
            <a:off x="514345" y="3145948"/>
            <a:ext cx="2641524" cy="1338926"/>
          </a:xfrm>
          <a:prstGeom prst="rect">
            <a:avLst/>
          </a:prstGeom>
        </p:spPr>
        <p:txBody>
          <a:bodyPr vert="horz"/>
          <a:lstStyle>
            <a:lvl1pPr marL="0" indent="0">
              <a:buNone/>
              <a:defRPr sz="1600">
                <a:solidFill>
                  <a:schemeClr val="bg1"/>
                </a:solidFill>
              </a:defRPr>
            </a:lvl1pPr>
          </a:lstStyle>
          <a:p>
            <a:pPr lvl="0"/>
            <a:r>
              <a:rPr lang="en-GB" dirty="0"/>
              <a:t>Click to edit Master text styles</a:t>
            </a:r>
          </a:p>
        </p:txBody>
      </p:sp>
      <p:sp>
        <p:nvSpPr>
          <p:cNvPr id="18" name="Text Placeholder 6"/>
          <p:cNvSpPr>
            <a:spLocks noGrp="1"/>
          </p:cNvSpPr>
          <p:nvPr>
            <p:ph type="body" sz="quarter" idx="14" hasCustomPrompt="1"/>
          </p:nvPr>
        </p:nvSpPr>
        <p:spPr>
          <a:xfrm>
            <a:off x="3424825" y="3993873"/>
            <a:ext cx="2641524" cy="430400"/>
          </a:xfrm>
          <a:prstGeom prst="rect">
            <a:avLst/>
          </a:prstGeom>
        </p:spPr>
        <p:txBody>
          <a:bodyPr vert="horz"/>
          <a:lstStyle>
            <a:lvl1pPr marL="0" indent="0">
              <a:buNone/>
              <a:defRPr sz="2500" b="1" i="0">
                <a:solidFill>
                  <a:schemeClr val="bg1"/>
                </a:solidFill>
              </a:defRPr>
            </a:lvl1pPr>
          </a:lstStyle>
          <a:p>
            <a:pPr lvl="0"/>
            <a:r>
              <a:rPr lang="en-GB" dirty="0"/>
              <a:t>Point two.</a:t>
            </a:r>
          </a:p>
        </p:txBody>
      </p:sp>
      <p:sp>
        <p:nvSpPr>
          <p:cNvPr id="19" name="Text Placeholder 6"/>
          <p:cNvSpPr>
            <a:spLocks noGrp="1"/>
          </p:cNvSpPr>
          <p:nvPr>
            <p:ph type="body" sz="quarter" idx="15"/>
          </p:nvPr>
        </p:nvSpPr>
        <p:spPr>
          <a:xfrm>
            <a:off x="3424825" y="4365338"/>
            <a:ext cx="2641524" cy="1338926"/>
          </a:xfrm>
          <a:prstGeom prst="rect">
            <a:avLst/>
          </a:prstGeom>
        </p:spPr>
        <p:txBody>
          <a:bodyPr vert="horz"/>
          <a:lstStyle>
            <a:lvl1pPr marL="0" indent="0">
              <a:buNone/>
              <a:defRPr sz="1600">
                <a:solidFill>
                  <a:schemeClr val="bg1"/>
                </a:solidFill>
              </a:defRPr>
            </a:lvl1pPr>
          </a:lstStyle>
          <a:p>
            <a:pPr lvl="0"/>
            <a:r>
              <a:rPr lang="en-GB"/>
              <a:t>Click to edit Master text styles</a:t>
            </a:r>
          </a:p>
        </p:txBody>
      </p:sp>
      <p:sp>
        <p:nvSpPr>
          <p:cNvPr id="20" name="Text Placeholder 6"/>
          <p:cNvSpPr>
            <a:spLocks noGrp="1"/>
          </p:cNvSpPr>
          <p:nvPr>
            <p:ph type="body" sz="quarter" idx="16" hasCustomPrompt="1"/>
          </p:nvPr>
        </p:nvSpPr>
        <p:spPr>
          <a:xfrm>
            <a:off x="5698875" y="1957397"/>
            <a:ext cx="2641524" cy="430400"/>
          </a:xfrm>
          <a:prstGeom prst="rect">
            <a:avLst/>
          </a:prstGeom>
        </p:spPr>
        <p:txBody>
          <a:bodyPr vert="horz"/>
          <a:lstStyle>
            <a:lvl1pPr marL="0" indent="0">
              <a:buNone/>
              <a:defRPr sz="2500" b="1" i="0">
                <a:solidFill>
                  <a:schemeClr val="bg1"/>
                </a:solidFill>
              </a:defRPr>
            </a:lvl1pPr>
          </a:lstStyle>
          <a:p>
            <a:pPr lvl="0"/>
            <a:r>
              <a:rPr lang="en-GB" dirty="0"/>
              <a:t>Point three.</a:t>
            </a:r>
          </a:p>
        </p:txBody>
      </p:sp>
      <p:sp>
        <p:nvSpPr>
          <p:cNvPr id="21" name="Text Placeholder 6"/>
          <p:cNvSpPr>
            <a:spLocks noGrp="1"/>
          </p:cNvSpPr>
          <p:nvPr>
            <p:ph type="body" sz="quarter" idx="17"/>
          </p:nvPr>
        </p:nvSpPr>
        <p:spPr>
          <a:xfrm>
            <a:off x="5698875" y="2328862"/>
            <a:ext cx="2641524" cy="1338926"/>
          </a:xfrm>
          <a:prstGeom prst="rect">
            <a:avLst/>
          </a:prstGeom>
        </p:spPr>
        <p:txBody>
          <a:bodyPr vert="horz"/>
          <a:lstStyle>
            <a:lvl1pPr marL="0" indent="0">
              <a:buNone/>
              <a:defRPr sz="1600">
                <a:solidFill>
                  <a:schemeClr val="bg1"/>
                </a:solidFill>
              </a:defRPr>
            </a:lvl1pPr>
          </a:lstStyle>
          <a:p>
            <a:pPr lvl="0"/>
            <a:r>
              <a:rPr lang="en-GB"/>
              <a:t>Click to edit Master text styles</a:t>
            </a:r>
          </a:p>
        </p:txBody>
      </p:sp>
    </p:spTree>
    <p:extLst>
      <p:ext uri="{BB962C8B-B14F-4D97-AF65-F5344CB8AC3E}">
        <p14:creationId xmlns:p14="http://schemas.microsoft.com/office/powerpoint/2010/main" val="27801922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Highlight-Blue-Editable">
    <p:spTree>
      <p:nvGrpSpPr>
        <p:cNvPr id="1" name=""/>
        <p:cNvGrpSpPr/>
        <p:nvPr/>
      </p:nvGrpSpPr>
      <p:grpSpPr>
        <a:xfrm>
          <a:off x="0" y="0"/>
          <a:ext cx="0" cy="0"/>
          <a:chOff x="0" y="0"/>
          <a:chExt cx="0" cy="0"/>
        </a:xfrm>
      </p:grpSpPr>
      <p:sp>
        <p:nvSpPr>
          <p:cNvPr id="9" name="Text Placeholder 13"/>
          <p:cNvSpPr>
            <a:spLocks noGrp="1"/>
          </p:cNvSpPr>
          <p:nvPr>
            <p:ph type="body" sz="quarter" idx="14" hasCustomPrompt="1"/>
          </p:nvPr>
        </p:nvSpPr>
        <p:spPr>
          <a:xfrm>
            <a:off x="430881" y="1438656"/>
            <a:ext cx="7404967" cy="1997808"/>
          </a:xfrm>
          <a:prstGeom prst="rect">
            <a:avLst/>
          </a:prstGeom>
        </p:spPr>
        <p:txBody>
          <a:bodyPr vert="horz"/>
          <a:lstStyle>
            <a:lvl1pPr marL="0" indent="0">
              <a:lnSpc>
                <a:spcPts val="3060"/>
              </a:lnSpc>
              <a:spcBef>
                <a:spcPts val="0"/>
              </a:spcBef>
              <a:buNone/>
              <a:defRPr sz="2800" b="0" i="0" kern="1200" spc="-5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a:t>
            </a:r>
            <a:r>
              <a:rPr lang="en-GB" dirty="0" err="1"/>
              <a:t>Sed</a:t>
            </a:r>
            <a:r>
              <a:rPr lang="en-GB" dirty="0"/>
              <a:t> id </a:t>
            </a:r>
            <a:r>
              <a:rPr lang="en-GB" dirty="0" err="1"/>
              <a:t>massa</a:t>
            </a:r>
            <a:r>
              <a:rPr lang="en-GB" dirty="0"/>
              <a:t> </a:t>
            </a:r>
            <a:r>
              <a:rPr lang="en-GB" dirty="0" err="1"/>
              <a:t>quis</a:t>
            </a:r>
            <a:r>
              <a:rPr lang="en-GB" dirty="0"/>
              <a:t> </a:t>
            </a:r>
            <a:r>
              <a:rPr lang="en-GB" dirty="0" err="1"/>
              <a:t>leo</a:t>
            </a:r>
            <a:r>
              <a:rPr lang="en-GB" dirty="0"/>
              <a:t> </a:t>
            </a:r>
            <a:r>
              <a:rPr lang="en-GB" dirty="0" err="1"/>
              <a:t>suscipit</a:t>
            </a:r>
            <a:r>
              <a:rPr lang="en-GB" dirty="0"/>
              <a:t> </a:t>
            </a:r>
            <a:r>
              <a:rPr lang="en-GB" dirty="0" err="1"/>
              <a:t>lobortis</a:t>
            </a:r>
            <a:r>
              <a:rPr lang="en-GB" dirty="0"/>
              <a:t> </a:t>
            </a:r>
            <a:r>
              <a:rPr lang="en-GB" dirty="0" err="1"/>
              <a:t>nam</a:t>
            </a:r>
            <a:r>
              <a:rPr lang="en-GB" dirty="0"/>
              <a:t> </a:t>
            </a:r>
            <a:r>
              <a:rPr lang="en-GB" dirty="0" err="1"/>
              <a:t>mollis</a:t>
            </a:r>
            <a:r>
              <a:rPr lang="en-GB" dirty="0"/>
              <a:t> </a:t>
            </a:r>
            <a:r>
              <a:rPr lang="en-GB" dirty="0" err="1"/>
              <a:t>lacinia</a:t>
            </a:r>
            <a:r>
              <a:rPr lang="en-GB" dirty="0"/>
              <a:t> magna at. </a:t>
            </a:r>
            <a:r>
              <a:rPr lang="en-GB" dirty="0" err="1"/>
              <a:t>Ullamcorper</a:t>
            </a:r>
            <a:r>
              <a:rPr lang="en-GB" dirty="0"/>
              <a:t> </a:t>
            </a:r>
            <a:r>
              <a:rPr lang="en-GB" dirty="0" err="1"/>
              <a:t>nulla</a:t>
            </a:r>
            <a:r>
              <a:rPr lang="en-GB" dirty="0"/>
              <a:t> </a:t>
            </a:r>
            <a:r>
              <a:rPr lang="en-GB" dirty="0" err="1"/>
              <a:t>luctus</a:t>
            </a:r>
            <a:r>
              <a:rPr lang="en-GB" dirty="0"/>
              <a:t> </a:t>
            </a:r>
            <a:r>
              <a:rPr lang="en-GB" dirty="0" err="1"/>
              <a:t>augue</a:t>
            </a:r>
            <a:r>
              <a:rPr lang="en-GB" dirty="0"/>
              <a:t> </a:t>
            </a:r>
            <a:r>
              <a:rPr lang="en-GB" dirty="0" err="1"/>
              <a:t>blandit</a:t>
            </a:r>
            <a:r>
              <a:rPr lang="en-GB" dirty="0"/>
              <a:t> mi </a:t>
            </a:r>
            <a:r>
              <a:rPr lang="en-GB" dirty="0" err="1"/>
              <a:t>sodales</a:t>
            </a:r>
            <a:r>
              <a:rPr lang="en-GB" dirty="0"/>
              <a:t>, </a:t>
            </a:r>
            <a:r>
              <a:rPr lang="en-GB" dirty="0" err="1"/>
              <a:t>vel</a:t>
            </a:r>
            <a:r>
              <a:rPr lang="en-GB" dirty="0"/>
              <a:t> </a:t>
            </a:r>
            <a:r>
              <a:rPr lang="en-GB" dirty="0" err="1"/>
              <a:t>bibendum</a:t>
            </a:r>
            <a:r>
              <a:rPr lang="en-GB" dirty="0"/>
              <a:t> </a:t>
            </a:r>
            <a:r>
              <a:rPr lang="en-GB" dirty="0" err="1"/>
              <a:t>massa</a:t>
            </a:r>
            <a:r>
              <a:rPr lang="en-GB" dirty="0"/>
              <a:t> </a:t>
            </a:r>
            <a:r>
              <a:rPr lang="en-GB" dirty="0" err="1"/>
              <a:t>porta</a:t>
            </a:r>
            <a:r>
              <a:rPr lang="en-GB" dirty="0"/>
              <a:t>. Nam </a:t>
            </a:r>
            <a:r>
              <a:rPr lang="en-GB" dirty="0" err="1"/>
              <a:t>pellentesque</a:t>
            </a:r>
            <a:r>
              <a:rPr lang="en-GB" dirty="0"/>
              <a:t> </a:t>
            </a:r>
            <a:r>
              <a:rPr lang="en-GB" dirty="0" err="1"/>
              <a:t>lacinia</a:t>
            </a:r>
            <a:r>
              <a:rPr lang="en-GB" dirty="0"/>
              <a:t> </a:t>
            </a:r>
            <a:r>
              <a:rPr lang="en-GB" dirty="0" err="1"/>
              <a:t>est</a:t>
            </a:r>
            <a:r>
              <a:rPr lang="en-GB" dirty="0"/>
              <a:t> id </a:t>
            </a:r>
            <a:r>
              <a:rPr lang="en-GB" dirty="0" err="1"/>
              <a:t>luctus</a:t>
            </a:r>
            <a:r>
              <a:rPr lang="en-GB" dirty="0"/>
              <a:t> </a:t>
            </a:r>
            <a:r>
              <a:rPr lang="en-GB" dirty="0" err="1"/>
              <a:t>mauris</a:t>
            </a:r>
            <a:r>
              <a:rPr lang="en-GB" dirty="0"/>
              <a:t>.”</a:t>
            </a:r>
          </a:p>
        </p:txBody>
      </p:sp>
      <p:sp>
        <p:nvSpPr>
          <p:cNvPr id="10" name="Text Placeholder 13"/>
          <p:cNvSpPr>
            <a:spLocks noGrp="1"/>
          </p:cNvSpPr>
          <p:nvPr>
            <p:ph type="body" sz="quarter" idx="15" hasCustomPrompt="1"/>
          </p:nvPr>
        </p:nvSpPr>
        <p:spPr>
          <a:xfrm>
            <a:off x="430882" y="3511174"/>
            <a:ext cx="7404966" cy="373529"/>
          </a:xfrm>
          <a:prstGeom prst="rect">
            <a:avLst/>
          </a:prstGeom>
        </p:spPr>
        <p:txBody>
          <a:bodyPr vert="horz"/>
          <a:lstStyle>
            <a:lvl1pPr marL="0" indent="0">
              <a:buNone/>
              <a:defRPr sz="1600" b="0" i="0" kern="1200" spc="1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Source</a:t>
            </a:r>
          </a:p>
        </p:txBody>
      </p:sp>
      <p:sp>
        <p:nvSpPr>
          <p:cNvPr id="7" name="Picture Placeholder 7"/>
          <p:cNvSpPr>
            <a:spLocks noGrp="1" noChangeAspect="1"/>
          </p:cNvSpPr>
          <p:nvPr>
            <p:ph type="pic" sz="quarter" idx="13" hasCustomPrompt="1"/>
          </p:nvPr>
        </p:nvSpPr>
        <p:spPr>
          <a:xfrm>
            <a:off x="7617867" y="4604383"/>
            <a:ext cx="1692722" cy="1691974"/>
          </a:xfrm>
          <a:prstGeom prst="ellipse">
            <a:avLst/>
          </a:prstGeom>
          <a:noFill/>
          <a:ln>
            <a:noFill/>
          </a:ln>
        </p:spPr>
        <p:txBody>
          <a:bodyPr vert="horz"/>
          <a:lstStyle>
            <a:lvl1pPr marL="0" indent="0">
              <a:buNone/>
              <a:defRPr sz="1200">
                <a:solidFill>
                  <a:schemeClr val="bg1"/>
                </a:solidFill>
              </a:defRPr>
            </a:lvl1pPr>
          </a:lstStyle>
          <a:p>
            <a:pPr lvl="0"/>
            <a:r>
              <a:rPr lang="en-US" noProof="0" dirty="0"/>
              <a:t>Insert Icon</a:t>
            </a:r>
          </a:p>
        </p:txBody>
      </p:sp>
      <p:sp>
        <p:nvSpPr>
          <p:cNvPr id="6" name="Picture Placeholder 7"/>
          <p:cNvSpPr>
            <a:spLocks noGrp="1" noChangeAspect="1"/>
          </p:cNvSpPr>
          <p:nvPr>
            <p:ph type="pic" sz="quarter" idx="12" hasCustomPrompt="1"/>
          </p:nvPr>
        </p:nvSpPr>
        <p:spPr>
          <a:xfrm>
            <a:off x="5993761" y="4604383"/>
            <a:ext cx="1692722" cy="1691974"/>
          </a:xfrm>
          <a:prstGeom prst="ellipse">
            <a:avLst/>
          </a:prstGeom>
          <a:noFill/>
          <a:ln>
            <a:noFill/>
          </a:ln>
        </p:spPr>
        <p:txBody>
          <a:bodyPr vert="horz"/>
          <a:lstStyle>
            <a:lvl1pPr marL="0" indent="0">
              <a:buNone/>
              <a:defRPr sz="1200">
                <a:solidFill>
                  <a:schemeClr val="bg1"/>
                </a:solidFill>
              </a:defRPr>
            </a:lvl1pPr>
          </a:lstStyle>
          <a:p>
            <a:pPr lvl="0"/>
            <a:r>
              <a:rPr lang="en-US" noProof="0" dirty="0"/>
              <a:t>Insert Icon</a:t>
            </a:r>
          </a:p>
        </p:txBody>
      </p:sp>
      <p:sp>
        <p:nvSpPr>
          <p:cNvPr id="8" name="Picture Placeholder 7"/>
          <p:cNvSpPr>
            <a:spLocks noGrp="1" noChangeAspect="1"/>
          </p:cNvSpPr>
          <p:nvPr>
            <p:ph type="pic" sz="quarter" idx="10" hasCustomPrompt="1"/>
          </p:nvPr>
        </p:nvSpPr>
        <p:spPr>
          <a:xfrm>
            <a:off x="4354714" y="4604383"/>
            <a:ext cx="1692722" cy="1691974"/>
          </a:xfrm>
          <a:prstGeom prst="ellipse">
            <a:avLst/>
          </a:prstGeom>
          <a:noFill/>
          <a:ln>
            <a:noFill/>
          </a:ln>
        </p:spPr>
        <p:txBody>
          <a:bodyPr vert="horz"/>
          <a:lstStyle>
            <a:lvl1pPr marL="0" marR="0" indent="0" algn="l" defTabSz="457200" rtl="0" eaLnBrk="1" fontAlgn="base" latinLnBrk="0" hangingPunct="1">
              <a:lnSpc>
                <a:spcPct val="100000"/>
              </a:lnSpc>
              <a:spcBef>
                <a:spcPct val="20000"/>
              </a:spcBef>
              <a:spcAft>
                <a:spcPct val="0"/>
              </a:spcAft>
              <a:buClrTx/>
              <a:buSzTx/>
              <a:buFont typeface="Arial" charset="0"/>
              <a:buNone/>
              <a:tabLst/>
              <a:defRPr sz="1200">
                <a:solidFill>
                  <a:schemeClr val="bg1"/>
                </a:solidFill>
              </a:defRPr>
            </a:lvl1pPr>
          </a:lstStyle>
          <a:p>
            <a:pPr marL="0" marR="0" lvl="0" indent="0" algn="l" defTabSz="457200" rtl="0" eaLnBrk="1" fontAlgn="base" latinLnBrk="0" hangingPunct="1">
              <a:lnSpc>
                <a:spcPct val="100000"/>
              </a:lnSpc>
              <a:spcBef>
                <a:spcPct val="20000"/>
              </a:spcBef>
              <a:spcAft>
                <a:spcPct val="0"/>
              </a:spcAft>
              <a:buClrTx/>
              <a:buSzTx/>
              <a:buFont typeface="Arial" charset="0"/>
              <a:buNone/>
              <a:tabLst/>
              <a:defRPr/>
            </a:pPr>
            <a:r>
              <a:rPr lang="en-GB" noProof="0" dirty="0"/>
              <a:t>Insert Icon</a:t>
            </a:r>
            <a:endParaRPr lang="en-US" noProof="0" dirty="0"/>
          </a:p>
        </p:txBody>
      </p:sp>
    </p:spTree>
    <p:extLst>
      <p:ext uri="{BB962C8B-B14F-4D97-AF65-F5344CB8AC3E}">
        <p14:creationId xmlns:p14="http://schemas.microsoft.com/office/powerpoint/2010/main" val="15642650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vider-Purple-Editable">
    <p:spTree>
      <p:nvGrpSpPr>
        <p:cNvPr id="1" name=""/>
        <p:cNvGrpSpPr/>
        <p:nvPr/>
      </p:nvGrpSpPr>
      <p:grpSpPr>
        <a:xfrm>
          <a:off x="0" y="0"/>
          <a:ext cx="0" cy="0"/>
          <a:chOff x="0" y="0"/>
          <a:chExt cx="0" cy="0"/>
        </a:xfrm>
      </p:grpSpPr>
      <p:sp>
        <p:nvSpPr>
          <p:cNvPr id="8" name="Picture Placeholder 7"/>
          <p:cNvSpPr>
            <a:spLocks noGrp="1" noChangeAspect="1"/>
          </p:cNvSpPr>
          <p:nvPr>
            <p:ph type="pic" sz="quarter" idx="10" hasCustomPrompt="1"/>
          </p:nvPr>
        </p:nvSpPr>
        <p:spPr>
          <a:xfrm>
            <a:off x="4085759" y="1792940"/>
            <a:ext cx="4574028" cy="4572000"/>
          </a:xfrm>
          <a:prstGeom prst="ellipse">
            <a:avLst/>
          </a:prstGeom>
        </p:spPr>
        <p:txBody>
          <a:bodyPr vert="horz"/>
          <a:lstStyle>
            <a:lvl1pPr marL="0" indent="0">
              <a:buNone/>
              <a:defRPr sz="1800" baseline="0">
                <a:solidFill>
                  <a:schemeClr val="bg1"/>
                </a:solidFill>
              </a:defRPr>
            </a:lvl1pPr>
          </a:lstStyle>
          <a:p>
            <a:pPr lvl="0"/>
            <a:r>
              <a:rPr lang="en-US" noProof="0" dirty="0"/>
              <a:t>Insert Image</a:t>
            </a:r>
          </a:p>
        </p:txBody>
      </p:sp>
      <p:sp>
        <p:nvSpPr>
          <p:cNvPr id="14" name="Text Placeholder 13"/>
          <p:cNvSpPr>
            <a:spLocks noGrp="1"/>
          </p:cNvSpPr>
          <p:nvPr>
            <p:ph type="body" sz="quarter" idx="11" hasCustomPrompt="1"/>
          </p:nvPr>
        </p:nvSpPr>
        <p:spPr>
          <a:xfrm>
            <a:off x="415940" y="1050179"/>
            <a:ext cx="7404966" cy="673100"/>
          </a:xfrm>
          <a:prstGeom prst="rect">
            <a:avLst/>
          </a:prstGeom>
        </p:spPr>
        <p:txBody>
          <a:bodyPr vert="horz"/>
          <a:lstStyle>
            <a:lvl1pPr marL="0" indent="0">
              <a:buNone/>
              <a:defRPr sz="3500" b="1" i="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Main Headline</a:t>
            </a:r>
          </a:p>
        </p:txBody>
      </p:sp>
    </p:spTree>
    <p:extLst>
      <p:ext uri="{BB962C8B-B14F-4D97-AF65-F5344CB8AC3E}">
        <p14:creationId xmlns:p14="http://schemas.microsoft.com/office/powerpoint/2010/main" val="75388141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theme" Target="../theme/theme10.xml"/><Relationship Id="rId1"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3.xml"/><Relationship Id="rId1" Type="http://schemas.openxmlformats.org/officeDocument/2006/relationships/slideLayout" Target="../slideLayouts/slideLayout3.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4.xml"/><Relationship Id="rId1" Type="http://schemas.openxmlformats.org/officeDocument/2006/relationships/slideLayout" Target="../slideLayouts/slideLayout4.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theme" Target="../theme/theme5.xml"/><Relationship Id="rId1" Type="http://schemas.openxmlformats.org/officeDocument/2006/relationships/slideLayout" Target="../slideLayouts/slideLayout5.xml"/></Relationships>
</file>

<file path=ppt/slideMasters/_rels/slideMaster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6.xml"/><Relationship Id="rId1" Type="http://schemas.openxmlformats.org/officeDocument/2006/relationships/slideLayout" Target="../slideLayouts/slideLayout6.xml"/></Relationships>
</file>

<file path=ppt/slideMasters/_rels/slideMaster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7.xml"/><Relationship Id="rId1" Type="http://schemas.openxmlformats.org/officeDocument/2006/relationships/slideLayout" Target="../slideLayouts/slideLayout7.xml"/></Relationships>
</file>

<file path=ppt/slideMasters/_rels/slideMaster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theme" Target="../theme/theme8.xml"/><Relationship Id="rId1" Type="http://schemas.openxmlformats.org/officeDocument/2006/relationships/slideLayout" Target="../slideLayouts/slideLayout8.xml"/></Relationships>
</file>

<file path=ppt/slideMasters/_rels/slideMaster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theme" Target="../theme/theme9.xml"/><Relationship Id="rId1"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 name="Picture 1" descr="FSS_Title_Blu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cSld>
  <p:clrMap bg1="lt1" tx1="dk1" bg2="lt2" tx2="dk2" accent1="accent1" accent2="accent2" accent3="accent3" accent4="accent4" accent5="accent5" accent6="accent6" hlink="hlink" folHlink="folHlink"/>
  <p:sldLayoutIdLst>
    <p:sldLayoutId id="2147483669" r:id="rId1"/>
  </p:sldLayoutIdLst>
  <p:txStyles>
    <p:titleStyle>
      <a:lvl1pPr algn="ctr" defTabSz="457200" rtl="0" eaLnBrk="1" fontAlgn="base" hangingPunct="1">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1" fontAlgn="base" hangingPunct="1">
        <a:spcBef>
          <a:spcPct val="0"/>
        </a:spcBef>
        <a:spcAft>
          <a:spcPct val="0"/>
        </a:spcAft>
        <a:defRPr sz="4400">
          <a:solidFill>
            <a:schemeClr val="tx1"/>
          </a:solidFill>
          <a:latin typeface="Arial" charset="0"/>
          <a:ea typeface="ＭＳ Ｐゴシック" charset="0"/>
          <a:cs typeface="ＭＳ Ｐゴシック" charset="0"/>
        </a:defRPr>
      </a:lvl2pPr>
      <a:lvl3pPr algn="ctr" defTabSz="457200" rtl="0" eaLnBrk="1" fontAlgn="base" hangingPunct="1">
        <a:spcBef>
          <a:spcPct val="0"/>
        </a:spcBef>
        <a:spcAft>
          <a:spcPct val="0"/>
        </a:spcAft>
        <a:defRPr sz="4400">
          <a:solidFill>
            <a:schemeClr val="tx1"/>
          </a:solidFill>
          <a:latin typeface="Arial" charset="0"/>
          <a:ea typeface="ＭＳ Ｐゴシック" charset="0"/>
          <a:cs typeface="ＭＳ Ｐゴシック" charset="0"/>
        </a:defRPr>
      </a:lvl3pPr>
      <a:lvl4pPr algn="ctr" defTabSz="457200" rtl="0" eaLnBrk="1" fontAlgn="base" hangingPunct="1">
        <a:spcBef>
          <a:spcPct val="0"/>
        </a:spcBef>
        <a:spcAft>
          <a:spcPct val="0"/>
        </a:spcAft>
        <a:defRPr sz="4400">
          <a:solidFill>
            <a:schemeClr val="tx1"/>
          </a:solidFill>
          <a:latin typeface="Arial" charset="0"/>
          <a:ea typeface="ＭＳ Ｐゴシック" charset="0"/>
          <a:cs typeface="ＭＳ Ｐゴシック" charset="0"/>
        </a:defRPr>
      </a:lvl4pPr>
      <a:lvl5pPr algn="ctr" defTabSz="457200" rtl="0" eaLnBrk="1" fontAlgn="base" hangingPunct="1">
        <a:spcBef>
          <a:spcPct val="0"/>
        </a:spcBef>
        <a:spcAft>
          <a:spcPct val="0"/>
        </a:spcAft>
        <a:defRPr sz="4400">
          <a:solidFill>
            <a:schemeClr val="tx1"/>
          </a:solidFill>
          <a:latin typeface="Arial"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Arial"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Arial"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Arial"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Arial" charset="0"/>
          <a:ea typeface="ＭＳ Ｐゴシック" charset="0"/>
          <a:cs typeface="ＭＳ Ｐゴシック" charset="0"/>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9218" name="Picture 1" descr="FSS_Divider_Green.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76" r:id="rId1"/>
  </p:sldLayoutIdLst>
  <p:txStyles>
    <p:titleStyle>
      <a:lvl1pPr algn="ctr" defTabSz="457200" rtl="0" fontAlgn="base">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2pPr>
      <a:lvl3pPr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3pPr>
      <a:lvl4pPr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4pPr>
      <a:lvl5pPr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5pPr>
      <a:lvl6pPr marL="4572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9pPr>
    </p:titleStyle>
    <p:bodyStyle>
      <a:lvl1pPr marL="342900" indent="-342900" algn="l" defTabSz="457200" rtl="0" fontAlgn="base">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fontAlgn="base">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4" descr="FSS_Title_Green.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70" r:id="rId1"/>
  </p:sldLayoutIdLst>
  <p:txStyles>
    <p:titleStyle>
      <a:lvl1pPr algn="ctr" defTabSz="457200" rtl="0" fontAlgn="base">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2pPr>
      <a:lvl3pPr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3pPr>
      <a:lvl4pPr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4pPr>
      <a:lvl5pPr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5pPr>
      <a:lvl6pPr marL="4572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9pPr>
    </p:titleStyle>
    <p:bodyStyle>
      <a:lvl1pPr marL="342900" indent="-342900" algn="l" defTabSz="457200" rtl="0" fontAlgn="base">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fontAlgn="base">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074" name="Picture 3" descr="FSS_Copy_Purple.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71" r:id="rId1"/>
  </p:sldLayoutIdLst>
  <p:txStyles>
    <p:titleStyle>
      <a:lvl1pPr algn="ctr" defTabSz="457200" rtl="0" fontAlgn="base">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2pPr>
      <a:lvl3pPr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3pPr>
      <a:lvl4pPr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4pPr>
      <a:lvl5pPr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5pPr>
      <a:lvl6pPr marL="4572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9pPr>
    </p:titleStyle>
    <p:bodyStyle>
      <a:lvl1pPr marL="342900" indent="-342900" algn="l" defTabSz="457200" rtl="0" fontAlgn="base">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fontAlgn="base">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 name="Picture 1" descr="FSS_Image_Purpl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3246252625"/>
      </p:ext>
    </p:extLst>
  </p:cSld>
  <p:clrMap bg1="lt1" tx1="dk1" bg2="lt2" tx2="dk2" accent1="accent1" accent2="accent2" accent3="accent3" accent4="accent4" accent5="accent5" accent6="accent6" hlink="hlink" folHlink="folHlink"/>
  <p:sldLayoutIdLst>
    <p:sldLayoutId id="2147483679" r:id="rId1"/>
  </p:sldLayoutIdLst>
  <p:txStyles>
    <p:titleStyle>
      <a:lvl1pPr algn="ctr" defTabSz="457200" rtl="0" fontAlgn="base">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2pPr>
      <a:lvl3pPr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3pPr>
      <a:lvl4pPr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4pPr>
      <a:lvl5pPr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5pPr>
      <a:lvl6pPr marL="4572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9pPr>
    </p:titleStyle>
    <p:bodyStyle>
      <a:lvl1pPr marL="342900" indent="-342900" algn="l" defTabSz="457200" rtl="0" fontAlgn="base">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fontAlgn="base">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098" name="Picture 1" descr="FSS_Copy_Green.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72" r:id="rId1"/>
  </p:sldLayoutIdLst>
  <p:txStyles>
    <p:titleStyle>
      <a:lvl1pPr algn="ctr" defTabSz="457200" rtl="0" fontAlgn="base">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2pPr>
      <a:lvl3pPr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3pPr>
      <a:lvl4pPr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4pPr>
      <a:lvl5pPr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5pPr>
      <a:lvl6pPr marL="4572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9pPr>
    </p:titleStyle>
    <p:bodyStyle>
      <a:lvl1pPr marL="342900" indent="-342900" algn="l" defTabSz="457200" rtl="0" fontAlgn="base">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fontAlgn="base">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5122" name="Picture 1" descr="FSS_Image_Purple.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73" r:id="rId1"/>
  </p:sldLayoutIdLst>
  <p:txStyles>
    <p:titleStyle>
      <a:lvl1pPr algn="ctr" defTabSz="457200" rtl="0" fontAlgn="base">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2pPr>
      <a:lvl3pPr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3pPr>
      <a:lvl4pPr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4pPr>
      <a:lvl5pPr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5pPr>
      <a:lvl6pPr marL="4572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9pPr>
    </p:titleStyle>
    <p:bodyStyle>
      <a:lvl1pPr marL="342900" indent="-342900" algn="l" defTabSz="457200" rtl="0" fontAlgn="base">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fontAlgn="base">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6146" name="Picture 3" descr="FSS_Image_Purple.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77" r:id="rId1"/>
  </p:sldLayoutIdLst>
  <p:txStyles>
    <p:titleStyle>
      <a:lvl1pPr algn="ctr" defTabSz="457200" rtl="0" fontAlgn="base">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2pPr>
      <a:lvl3pPr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3pPr>
      <a:lvl4pPr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4pPr>
      <a:lvl5pPr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5pPr>
      <a:lvl6pPr marL="4572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9pPr>
    </p:titleStyle>
    <p:bodyStyle>
      <a:lvl1pPr marL="342900" indent="-342900" algn="l" defTabSz="457200" rtl="0" fontAlgn="base">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fontAlgn="base">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 name="Picture 1" descr="FSS_Highlight_Blu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cSld>
  <p:clrMap bg1="lt1" tx1="dk1" bg2="lt2" tx2="dk2" accent1="accent1" accent2="accent2" accent3="accent3" accent4="accent4" accent5="accent5" accent6="accent6" hlink="hlink" folHlink="folHlink"/>
  <p:sldLayoutIdLst>
    <p:sldLayoutId id="2147483674" r:id="rId1"/>
  </p:sldLayoutIdLst>
  <p:txStyles>
    <p:titleStyle>
      <a:lvl1pPr algn="ctr" defTabSz="457200" rtl="0" fontAlgn="base">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2pPr>
      <a:lvl3pPr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3pPr>
      <a:lvl4pPr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4pPr>
      <a:lvl5pPr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5pPr>
      <a:lvl6pPr marL="4572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9pPr>
    </p:titleStyle>
    <p:bodyStyle>
      <a:lvl1pPr marL="342900" indent="-342900" algn="l" defTabSz="457200" rtl="0" fontAlgn="base">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fontAlgn="base">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194" name="Picture 2" descr="FSS_Divider_Purple.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75" r:id="rId1"/>
  </p:sldLayoutIdLst>
  <p:txStyles>
    <p:titleStyle>
      <a:lvl1pPr algn="ctr" defTabSz="457200" rtl="0" fontAlgn="base">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2pPr>
      <a:lvl3pPr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3pPr>
      <a:lvl4pPr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4pPr>
      <a:lvl5pPr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5pPr>
      <a:lvl6pPr marL="4572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9pPr>
    </p:titleStyle>
    <p:bodyStyle>
      <a:lvl1pPr marL="342900" indent="-342900" algn="l" defTabSz="457200" rtl="0" fontAlgn="base">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fontAlgn="base">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xml"/><Relationship Id="rId4" Type="http://schemas.openxmlformats.org/officeDocument/2006/relationships/image" Target="../media/image11.png"/></Relationships>
</file>

<file path=ppt/slides/_rels/slide2.xml.rels><?xml version="1.0" encoding="UTF-8" standalone="yes"?>
<Relationships xmlns="http://schemas.openxmlformats.org/package/2006/relationships"><Relationship Id="rId8" Type="http://schemas.openxmlformats.org/officeDocument/2006/relationships/diagramQuickStyle" Target="../diagrams/quickStyle1.xml"/><Relationship Id="rId3" Type="http://schemas.openxmlformats.org/officeDocument/2006/relationships/image" Target="../media/image10.png"/><Relationship Id="rId7" Type="http://schemas.openxmlformats.org/officeDocument/2006/relationships/diagramLayout" Target="../diagrams/layout1.xml"/><Relationship Id="rId2" Type="http://schemas.openxmlformats.org/officeDocument/2006/relationships/notesSlide" Target="../notesSlides/notesSlide1.xml"/><Relationship Id="rId1" Type="http://schemas.openxmlformats.org/officeDocument/2006/relationships/slideLayout" Target="../slideLayouts/slideLayout4.xml"/><Relationship Id="rId6" Type="http://schemas.openxmlformats.org/officeDocument/2006/relationships/diagramData" Target="../diagrams/data1.xml"/><Relationship Id="rId5" Type="http://schemas.openxmlformats.org/officeDocument/2006/relationships/image" Target="../media/image9.png"/><Relationship Id="rId10" Type="http://schemas.microsoft.com/office/2007/relationships/diagramDrawing" Target="../diagrams/drawing1.xml"/><Relationship Id="rId4" Type="http://schemas.openxmlformats.org/officeDocument/2006/relationships/image" Target="../media/image11.png"/><Relationship Id="rId9" Type="http://schemas.openxmlformats.org/officeDocument/2006/relationships/diagramColors" Target="../diagrams/colors1.xml"/></Relationships>
</file>

<file path=ppt/slides/_rels/slide3.xml.rels><?xml version="1.0" encoding="UTF-8" standalone="yes"?>
<Relationships xmlns="http://schemas.openxmlformats.org/package/2006/relationships"><Relationship Id="rId8" Type="http://schemas.openxmlformats.org/officeDocument/2006/relationships/diagramQuickStyle" Target="../diagrams/quickStyle2.xml"/><Relationship Id="rId3" Type="http://schemas.openxmlformats.org/officeDocument/2006/relationships/image" Target="../media/image10.png"/><Relationship Id="rId7" Type="http://schemas.openxmlformats.org/officeDocument/2006/relationships/diagramLayout" Target="../diagrams/layout2.xml"/><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diagramData" Target="../diagrams/data2.xml"/><Relationship Id="rId5" Type="http://schemas.openxmlformats.org/officeDocument/2006/relationships/image" Target="../media/image9.png"/><Relationship Id="rId10" Type="http://schemas.microsoft.com/office/2007/relationships/diagramDrawing" Target="../diagrams/drawing2.xml"/><Relationship Id="rId4" Type="http://schemas.openxmlformats.org/officeDocument/2006/relationships/image" Target="../media/image11.png"/><Relationship Id="rId9" Type="http://schemas.openxmlformats.org/officeDocument/2006/relationships/diagramColors" Target="../diagrams/colors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a:xfrm>
            <a:off x="430882" y="3982396"/>
            <a:ext cx="7404966" cy="560294"/>
          </a:xfrm>
        </p:spPr>
        <p:txBody>
          <a:bodyPr/>
          <a:lstStyle/>
          <a:p>
            <a:r>
              <a:rPr lang="en-US" sz="2800" dirty="0"/>
              <a:t>Operational Delivery Division</a:t>
            </a:r>
          </a:p>
        </p:txBody>
      </p:sp>
      <p:sp>
        <p:nvSpPr>
          <p:cNvPr id="3" name="Text Placeholder 2"/>
          <p:cNvSpPr>
            <a:spLocks noGrp="1"/>
          </p:cNvSpPr>
          <p:nvPr>
            <p:ph type="body" sz="quarter" idx="14"/>
          </p:nvPr>
        </p:nvSpPr>
        <p:spPr>
          <a:xfrm>
            <a:off x="430882" y="4565959"/>
            <a:ext cx="7404966" cy="511163"/>
          </a:xfrm>
        </p:spPr>
        <p:txBody>
          <a:bodyPr/>
          <a:lstStyle/>
          <a:p>
            <a:r>
              <a:rPr lang="en-US" sz="2000" b="1" dirty="0"/>
              <a:t>Shellfish Monitoring </a:t>
            </a:r>
            <a:r>
              <a:rPr lang="en-US" sz="2000" b="1" dirty="0" err="1"/>
              <a:t>Programme</a:t>
            </a:r>
            <a:r>
              <a:rPr lang="en-US" sz="2000" b="1" dirty="0"/>
              <a:t> and </a:t>
            </a:r>
            <a:r>
              <a:rPr lang="en-GB" sz="2000" b="1" dirty="0"/>
              <a:t>Shetland Proof of Concept/Pilot - Update</a:t>
            </a:r>
          </a:p>
          <a:p>
            <a:endParaRPr lang="en-US" sz="2400" dirty="0"/>
          </a:p>
        </p:txBody>
      </p:sp>
      <p:sp>
        <p:nvSpPr>
          <p:cNvPr id="4" name="Text Placeholder 3"/>
          <p:cNvSpPr>
            <a:spLocks noGrp="1"/>
          </p:cNvSpPr>
          <p:nvPr>
            <p:ph type="body" sz="quarter" idx="15"/>
          </p:nvPr>
        </p:nvSpPr>
        <p:spPr>
          <a:xfrm>
            <a:off x="430882" y="5398477"/>
            <a:ext cx="7404966" cy="996347"/>
          </a:xfrm>
        </p:spPr>
        <p:txBody>
          <a:bodyPr/>
          <a:lstStyle/>
          <a:p>
            <a:r>
              <a:rPr lang="en-US" dirty="0"/>
              <a:t>Bryan Campbell/Graham Ewen</a:t>
            </a:r>
          </a:p>
          <a:p>
            <a:r>
              <a:rPr lang="en-US" dirty="0"/>
              <a:t>21 June 2023</a:t>
            </a:r>
          </a:p>
        </p:txBody>
      </p:sp>
      <p:pic>
        <p:nvPicPr>
          <p:cNvPr id="14" name="Picture Placeholder 13" descr="Icons Test People.png"/>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a:stretch>
            <a:fillRect/>
          </a:stretch>
        </p:blipFill>
        <p:spPr>
          <a:xfrm>
            <a:off x="4064568" y="500541"/>
            <a:ext cx="1692722" cy="1691974"/>
          </a:xfrm>
        </p:spPr>
      </p:pic>
      <p:pic>
        <p:nvPicPr>
          <p:cNvPr id="18" name="Picture Placeholder 17" descr="Icons Test Tick.png"/>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a:stretch>
            <a:fillRect/>
          </a:stretch>
        </p:blipFill>
        <p:spPr>
          <a:xfrm>
            <a:off x="7451278" y="500541"/>
            <a:ext cx="1692722" cy="1691974"/>
          </a:xfrm>
        </p:spPr>
      </p:pic>
      <p:pic>
        <p:nvPicPr>
          <p:cNvPr id="20" name="Picture Placeholder 19" descr="Icons Test Fork.png"/>
          <p:cNvPicPr>
            <a:picLocks noGrp="1" noChangeAspect="1"/>
          </p:cNvPicPr>
          <p:nvPr>
            <p:ph type="pic" sz="quarter" idx="12"/>
          </p:nvPr>
        </p:nvPicPr>
        <p:blipFill>
          <a:blip r:embed="rId4">
            <a:extLst>
              <a:ext uri="{28A0092B-C50C-407E-A947-70E740481C1C}">
                <a14:useLocalDpi xmlns:a14="http://schemas.microsoft.com/office/drawing/2010/main" val="0"/>
              </a:ext>
            </a:extLst>
          </a:blip>
          <a:srcRect/>
          <a:stretch>
            <a:fillRect/>
          </a:stretch>
        </p:blipFill>
        <p:spPr>
          <a:xfrm>
            <a:off x="5757290" y="500541"/>
            <a:ext cx="1692722" cy="1691974"/>
          </a:xfrm>
        </p:spPr>
      </p:pic>
    </p:spTree>
    <p:extLst>
      <p:ext uri="{BB962C8B-B14F-4D97-AF65-F5344CB8AC3E}">
        <p14:creationId xmlns:p14="http://schemas.microsoft.com/office/powerpoint/2010/main" val="9523694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Placeholder 8" descr="Icons Test Tick.png"/>
          <p:cNvPicPr>
            <a:picLocks noGrp="1" noChangeAspect="1"/>
          </p:cNvPicPr>
          <p:nvPr>
            <p:ph type="pic" sz="quarter" idx="16"/>
          </p:nvPr>
        </p:nvPicPr>
        <p:blipFill>
          <a:blip r:embed="rId3">
            <a:extLst>
              <a:ext uri="{28A0092B-C50C-407E-A947-70E740481C1C}">
                <a14:useLocalDpi xmlns:a14="http://schemas.microsoft.com/office/drawing/2010/main" val="0"/>
              </a:ext>
            </a:extLst>
          </a:blip>
          <a:srcRect t="92" b="92"/>
          <a:stretch>
            <a:fillRect/>
          </a:stretch>
        </p:blipFill>
        <p:spPr>
          <a:xfrm>
            <a:off x="8279624" y="5932943"/>
            <a:ext cx="864376" cy="863994"/>
          </a:xfrm>
        </p:spPr>
      </p:pic>
      <p:pic>
        <p:nvPicPr>
          <p:cNvPr id="7" name="Picture Placeholder 7" descr="Icons Test Fork.png"/>
          <p:cNvPicPr>
            <a:picLocks noGrp="1" noChangeAspect="1"/>
          </p:cNvPicPr>
          <p:nvPr>
            <p:ph type="pic" sz="quarter" idx="17"/>
          </p:nvPr>
        </p:nvPicPr>
        <p:blipFill>
          <a:blip r:embed="rId4">
            <a:extLst>
              <a:ext uri="{28A0092B-C50C-407E-A947-70E740481C1C}">
                <a14:useLocalDpi xmlns:a14="http://schemas.microsoft.com/office/drawing/2010/main" val="0"/>
              </a:ext>
            </a:extLst>
          </a:blip>
          <a:srcRect t="92" b="92"/>
          <a:stretch>
            <a:fillRect/>
          </a:stretch>
        </p:blipFill>
        <p:spPr>
          <a:xfrm>
            <a:off x="7568168" y="5932943"/>
            <a:ext cx="864376" cy="863994"/>
          </a:xfrm>
        </p:spPr>
      </p:pic>
      <p:pic>
        <p:nvPicPr>
          <p:cNvPr id="8" name="Picture Placeholder 6" descr="Icons Test People.png"/>
          <p:cNvPicPr>
            <a:picLocks noGrp="1" noChangeAspect="1"/>
          </p:cNvPicPr>
          <p:nvPr>
            <p:ph type="pic" sz="quarter" idx="18"/>
          </p:nvPr>
        </p:nvPicPr>
        <p:blipFill>
          <a:blip r:embed="rId5">
            <a:extLst>
              <a:ext uri="{28A0092B-C50C-407E-A947-70E740481C1C}">
                <a14:useLocalDpi xmlns:a14="http://schemas.microsoft.com/office/drawing/2010/main" val="0"/>
              </a:ext>
            </a:extLst>
          </a:blip>
          <a:srcRect t="92" b="92"/>
          <a:stretch>
            <a:fillRect/>
          </a:stretch>
        </p:blipFill>
        <p:spPr>
          <a:xfrm>
            <a:off x="6775824" y="5932943"/>
            <a:ext cx="864376" cy="863994"/>
          </a:xfrm>
        </p:spPr>
      </p:pic>
      <p:graphicFrame>
        <p:nvGraphicFramePr>
          <p:cNvPr id="9" name="Diagram 8">
            <a:extLst>
              <a:ext uri="{FF2B5EF4-FFF2-40B4-BE49-F238E27FC236}">
                <a16:creationId xmlns:a16="http://schemas.microsoft.com/office/drawing/2014/main" id="{44EFD068-283C-BEC5-D10F-0E3DCA152524}"/>
              </a:ext>
            </a:extLst>
          </p:cNvPr>
          <p:cNvGraphicFramePr/>
          <p:nvPr>
            <p:extLst>
              <p:ext uri="{D42A27DB-BD31-4B8C-83A1-F6EECF244321}">
                <p14:modId xmlns:p14="http://schemas.microsoft.com/office/powerpoint/2010/main" val="1625695974"/>
              </p:ext>
            </p:extLst>
          </p:nvPr>
        </p:nvGraphicFramePr>
        <p:xfrm>
          <a:off x="-302468" y="1459239"/>
          <a:ext cx="7351745" cy="4901163"/>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10" name="TextBox 9">
            <a:extLst>
              <a:ext uri="{FF2B5EF4-FFF2-40B4-BE49-F238E27FC236}">
                <a16:creationId xmlns:a16="http://schemas.microsoft.com/office/drawing/2014/main" id="{3591860D-A872-3FFE-222A-D2EBC5CBE743}"/>
              </a:ext>
            </a:extLst>
          </p:cNvPr>
          <p:cNvSpPr txBox="1"/>
          <p:nvPr/>
        </p:nvSpPr>
        <p:spPr>
          <a:xfrm>
            <a:off x="5839120" y="1022704"/>
            <a:ext cx="3368351" cy="1815882"/>
          </a:xfrm>
          <a:prstGeom prst="rect">
            <a:avLst/>
          </a:prstGeom>
          <a:noFill/>
        </p:spPr>
        <p:txBody>
          <a:bodyPr wrap="square" rtlCol="0">
            <a:spAutoFit/>
          </a:bodyPr>
          <a:lstStyle/>
          <a:p>
            <a:pPr marL="0" marR="0" lvl="0" indent="0" algn="l" defTabSz="457200" rtl="0" eaLnBrk="1" fontAlgn="base" latinLnBrk="0" hangingPunct="1">
              <a:lnSpc>
                <a:spcPct val="100000"/>
              </a:lnSpc>
              <a:spcBef>
                <a:spcPct val="20000"/>
              </a:spcBef>
              <a:spcAft>
                <a:spcPct val="0"/>
              </a:spcAft>
              <a:buClrTx/>
              <a:buSzTx/>
              <a:buFont typeface="Arial" charset="0"/>
              <a:buNone/>
              <a:tabLst/>
              <a:defRPr/>
            </a:pPr>
            <a:r>
              <a:rPr kumimoji="0" lang="en-GB" sz="2800" b="1" i="0" u="none" strike="noStrike" kern="1200" cap="none" spc="0" normalizeH="0" baseline="0" noProof="0" dirty="0">
                <a:ln>
                  <a:noFill/>
                </a:ln>
                <a:solidFill>
                  <a:srgbClr val="009ABD"/>
                </a:solidFill>
                <a:effectLst/>
                <a:uLnTx/>
                <a:uFillTx/>
                <a:latin typeface="Arial"/>
                <a:ea typeface="ＭＳ Ｐゴシック" charset="0"/>
              </a:rPr>
              <a:t>Shellfish Monitoring  Programme- Overview.  </a:t>
            </a:r>
          </a:p>
        </p:txBody>
      </p:sp>
    </p:spTree>
    <p:extLst>
      <p:ext uri="{BB962C8B-B14F-4D97-AF65-F5344CB8AC3E}">
        <p14:creationId xmlns:p14="http://schemas.microsoft.com/office/powerpoint/2010/main" val="13126276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Placeholder 8" descr="Icons Test Tick.png"/>
          <p:cNvPicPr>
            <a:picLocks noGrp="1" noChangeAspect="1"/>
          </p:cNvPicPr>
          <p:nvPr>
            <p:ph type="pic" sz="quarter" idx="16"/>
          </p:nvPr>
        </p:nvPicPr>
        <p:blipFill>
          <a:blip r:embed="rId3">
            <a:extLst>
              <a:ext uri="{28A0092B-C50C-407E-A947-70E740481C1C}">
                <a14:useLocalDpi xmlns:a14="http://schemas.microsoft.com/office/drawing/2010/main" val="0"/>
              </a:ext>
            </a:extLst>
          </a:blip>
          <a:srcRect t="92" b="92"/>
          <a:stretch>
            <a:fillRect/>
          </a:stretch>
        </p:blipFill>
        <p:spPr>
          <a:xfrm>
            <a:off x="8279624" y="5932943"/>
            <a:ext cx="864376" cy="863994"/>
          </a:xfrm>
        </p:spPr>
      </p:pic>
      <p:pic>
        <p:nvPicPr>
          <p:cNvPr id="7" name="Picture Placeholder 7" descr="Icons Test Fork.png"/>
          <p:cNvPicPr>
            <a:picLocks noGrp="1" noChangeAspect="1"/>
          </p:cNvPicPr>
          <p:nvPr>
            <p:ph type="pic" sz="quarter" idx="17"/>
          </p:nvPr>
        </p:nvPicPr>
        <p:blipFill>
          <a:blip r:embed="rId4">
            <a:extLst>
              <a:ext uri="{28A0092B-C50C-407E-A947-70E740481C1C}">
                <a14:useLocalDpi xmlns:a14="http://schemas.microsoft.com/office/drawing/2010/main" val="0"/>
              </a:ext>
            </a:extLst>
          </a:blip>
          <a:srcRect t="92" b="92"/>
          <a:stretch>
            <a:fillRect/>
          </a:stretch>
        </p:blipFill>
        <p:spPr>
          <a:xfrm>
            <a:off x="7568168" y="5932943"/>
            <a:ext cx="864376" cy="863994"/>
          </a:xfrm>
        </p:spPr>
      </p:pic>
      <p:pic>
        <p:nvPicPr>
          <p:cNvPr id="8" name="Picture Placeholder 6" descr="Icons Test People.png"/>
          <p:cNvPicPr>
            <a:picLocks noGrp="1" noChangeAspect="1"/>
          </p:cNvPicPr>
          <p:nvPr>
            <p:ph type="pic" sz="quarter" idx="18"/>
          </p:nvPr>
        </p:nvPicPr>
        <p:blipFill>
          <a:blip r:embed="rId5">
            <a:extLst>
              <a:ext uri="{28A0092B-C50C-407E-A947-70E740481C1C}">
                <a14:useLocalDpi xmlns:a14="http://schemas.microsoft.com/office/drawing/2010/main" val="0"/>
              </a:ext>
            </a:extLst>
          </a:blip>
          <a:srcRect t="92" b="92"/>
          <a:stretch>
            <a:fillRect/>
          </a:stretch>
        </p:blipFill>
        <p:spPr>
          <a:xfrm>
            <a:off x="6775824" y="5932943"/>
            <a:ext cx="864376" cy="863994"/>
          </a:xfrm>
        </p:spPr>
      </p:pic>
      <p:graphicFrame>
        <p:nvGraphicFramePr>
          <p:cNvPr id="9" name="Diagram 8">
            <a:extLst>
              <a:ext uri="{FF2B5EF4-FFF2-40B4-BE49-F238E27FC236}">
                <a16:creationId xmlns:a16="http://schemas.microsoft.com/office/drawing/2014/main" id="{44EFD068-283C-BEC5-D10F-0E3DCA152524}"/>
              </a:ext>
            </a:extLst>
          </p:cNvPr>
          <p:cNvGraphicFramePr/>
          <p:nvPr>
            <p:extLst>
              <p:ext uri="{D42A27DB-BD31-4B8C-83A1-F6EECF244321}">
                <p14:modId xmlns:p14="http://schemas.microsoft.com/office/powerpoint/2010/main" val="1338559493"/>
              </p:ext>
            </p:extLst>
          </p:nvPr>
        </p:nvGraphicFramePr>
        <p:xfrm>
          <a:off x="571500" y="1463777"/>
          <a:ext cx="6646985" cy="4901163"/>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2" name="TextBox 1">
            <a:extLst>
              <a:ext uri="{FF2B5EF4-FFF2-40B4-BE49-F238E27FC236}">
                <a16:creationId xmlns:a16="http://schemas.microsoft.com/office/drawing/2014/main" id="{C49C7AD9-1A7D-D736-E192-1CD4FD53CE78}"/>
              </a:ext>
            </a:extLst>
          </p:cNvPr>
          <p:cNvSpPr txBox="1"/>
          <p:nvPr/>
        </p:nvSpPr>
        <p:spPr>
          <a:xfrm>
            <a:off x="5635868" y="1031780"/>
            <a:ext cx="3059725" cy="1569660"/>
          </a:xfrm>
          <a:prstGeom prst="rect">
            <a:avLst/>
          </a:prstGeom>
          <a:noFill/>
        </p:spPr>
        <p:txBody>
          <a:bodyPr wrap="square" rtlCol="0">
            <a:spAutoFit/>
          </a:bodyPr>
          <a:lstStyle/>
          <a:p>
            <a:pPr marL="0" marR="0" lvl="0" indent="0" algn="l" defTabSz="457200" rtl="0" eaLnBrk="1" fontAlgn="base" latinLnBrk="0" hangingPunct="1">
              <a:lnSpc>
                <a:spcPct val="100000"/>
              </a:lnSpc>
              <a:spcBef>
                <a:spcPct val="20000"/>
              </a:spcBef>
              <a:spcAft>
                <a:spcPct val="0"/>
              </a:spcAft>
              <a:buClrTx/>
              <a:buSzTx/>
              <a:buFont typeface="Arial" charset="0"/>
              <a:buNone/>
              <a:tabLst/>
              <a:defRPr/>
            </a:pPr>
            <a:r>
              <a:rPr kumimoji="0" lang="en-GB" sz="3200" b="1" i="0" u="none" strike="noStrike" kern="1200" cap="none" spc="0" normalizeH="0" baseline="0" noProof="0" dirty="0">
                <a:ln>
                  <a:noFill/>
                </a:ln>
                <a:solidFill>
                  <a:srgbClr val="009ABD"/>
                </a:solidFill>
                <a:effectLst/>
                <a:uLnTx/>
                <a:uFillTx/>
                <a:latin typeface="Arial"/>
                <a:ea typeface="ＭＳ Ｐゴシック" charset="0"/>
              </a:rPr>
              <a:t>Shetland – Proof of Concept/Pilot. </a:t>
            </a:r>
          </a:p>
        </p:txBody>
      </p:sp>
    </p:spTree>
    <p:extLst>
      <p:ext uri="{BB962C8B-B14F-4D97-AF65-F5344CB8AC3E}">
        <p14:creationId xmlns:p14="http://schemas.microsoft.com/office/powerpoint/2010/main" val="2417340677"/>
      </p:ext>
    </p:extLst>
  </p:cSld>
  <p:clrMapOvr>
    <a:masterClrMapping/>
  </p:clrMapOvr>
</p:sld>
</file>

<file path=ppt/theme/theme1.xml><?xml version="1.0" encoding="utf-8"?>
<a:theme xmlns:a="http://schemas.openxmlformats.org/drawingml/2006/main" name="Food Standards Scotland - operations - SLA &amp; CONTRACT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lumMod val="75000"/>
          </a:schemeClr>
        </a:solidFill>
        <a:ln>
          <a:noFill/>
        </a:ln>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0.xml><?xml version="1.0" encoding="utf-8"?>
<a:theme xmlns:a="http://schemas.openxmlformats.org/drawingml/2006/main" name="Divider-Green-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lumMod val="75000"/>
          </a:schemeClr>
        </a:solidFill>
        <a:ln>
          <a:noFill/>
        </a:ln>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itle-Green-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lumMod val="75000"/>
          </a:schemeClr>
        </a:solidFill>
        <a:ln>
          <a:noFill/>
        </a:ln>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Copy-Purpl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lumMod val="75000"/>
          </a:schemeClr>
        </a:solidFill>
        <a:ln>
          <a:noFill/>
        </a:ln>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Copy-Purple-Alt-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lumMod val="75000"/>
          </a:schemeClr>
        </a:solidFill>
        <a:ln>
          <a:noFill/>
        </a:ln>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Copy-Green-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lumMod val="75000"/>
          </a:schemeClr>
        </a:solidFill>
        <a:ln>
          <a:noFill/>
        </a:ln>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Image-Purpl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lumMod val="75000"/>
          </a:schemeClr>
        </a:solidFill>
        <a:ln>
          <a:noFill/>
        </a:ln>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7.xml><?xml version="1.0" encoding="utf-8"?>
<a:theme xmlns:a="http://schemas.openxmlformats.org/drawingml/2006/main" name="Copy-Alt-Purpl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lumMod val="75000"/>
          </a:schemeClr>
        </a:solidFill>
        <a:ln>
          <a:noFill/>
        </a:ln>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8.xml><?xml version="1.0" encoding="utf-8"?>
<a:theme xmlns:a="http://schemas.openxmlformats.org/drawingml/2006/main" name="Highlight-Blu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lumMod val="75000"/>
          </a:schemeClr>
        </a:solidFill>
        <a:ln>
          <a:noFill/>
        </a:ln>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9.xml><?xml version="1.0" encoding="utf-8"?>
<a:theme xmlns:a="http://schemas.openxmlformats.org/drawingml/2006/main" name="Divider-Purpl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lumMod val="75000"/>
          </a:schemeClr>
        </a:solidFill>
        <a:ln>
          <a:noFill/>
        </a:ln>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Food Standards Scotland - operations - SLA &amp; CONTRACTS</Template>
  <TotalTime>3256</TotalTime>
  <Words>1015</Words>
  <Application>Microsoft Office PowerPoint</Application>
  <PresentationFormat>On-screen Show (4:3)</PresentationFormat>
  <Paragraphs>119</Paragraphs>
  <Slides>3</Slides>
  <Notes>2</Notes>
  <HiddenSlides>0</HiddenSlides>
  <MMClips>0</MMClips>
  <ScaleCrop>false</ScaleCrop>
  <HeadingPairs>
    <vt:vector size="6" baseType="variant">
      <vt:variant>
        <vt:lpstr>Fonts Used</vt:lpstr>
      </vt:variant>
      <vt:variant>
        <vt:i4>3</vt:i4>
      </vt:variant>
      <vt:variant>
        <vt:lpstr>Theme</vt:lpstr>
      </vt:variant>
      <vt:variant>
        <vt:i4>10</vt:i4>
      </vt:variant>
      <vt:variant>
        <vt:lpstr>Slide Titles</vt:lpstr>
      </vt:variant>
      <vt:variant>
        <vt:i4>3</vt:i4>
      </vt:variant>
    </vt:vector>
  </HeadingPairs>
  <TitlesOfParts>
    <vt:vector size="16" baseType="lpstr">
      <vt:lpstr>Arial</vt:lpstr>
      <vt:lpstr>Calibri</vt:lpstr>
      <vt:lpstr>Calibri Light</vt:lpstr>
      <vt:lpstr>Food Standards Scotland - operations - SLA &amp; CONTRACTS</vt:lpstr>
      <vt:lpstr>Title-Green-Blank</vt:lpstr>
      <vt:lpstr>Copy-Purple-Blank</vt:lpstr>
      <vt:lpstr>Copy-Purple-Alt-Blank</vt:lpstr>
      <vt:lpstr>Copy-Green-Blank</vt:lpstr>
      <vt:lpstr>Image-Purple-Blank</vt:lpstr>
      <vt:lpstr>Copy-Alt-Purple-Blank</vt:lpstr>
      <vt:lpstr>Highlight-Blue-Blank</vt:lpstr>
      <vt:lpstr>Divider-Purple-Blank</vt:lpstr>
      <vt:lpstr>Divider-Green-Blank</vt:lpstr>
      <vt:lpstr>PowerPoint Presentation</vt:lpstr>
      <vt:lpstr>PowerPoint Presentation</vt:lpstr>
      <vt:lpstr>PowerPoint Presentation</vt:lpstr>
    </vt:vector>
  </TitlesOfParts>
  <Company>Scottish Government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u420109</dc:creator>
  <cp:lastModifiedBy>Joanne Smith</cp:lastModifiedBy>
  <cp:revision>194</cp:revision>
  <cp:lastPrinted>2015-02-26T13:44:35Z</cp:lastPrinted>
  <dcterms:created xsi:type="dcterms:W3CDTF">2015-07-22T11:23:46Z</dcterms:created>
  <dcterms:modified xsi:type="dcterms:W3CDTF">2023-06-09T14:12:19Z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hecked by">
    <vt:lpwstr>32123</vt:lpwstr>
  </property>
  <property fmtid="{D5CDD505-2E9C-101B-9397-08002B2CF9AE}" pid="3" name="Objective-Id">
    <vt:lpwstr>A10914107</vt:lpwstr>
  </property>
  <property fmtid="{D5CDD505-2E9C-101B-9397-08002B2CF9AE}" pid="4" name="Objective-Title">
    <vt:lpwstr>Food Standards Scotland - Branding - PowerPoint Presentation - Template - April 2015</vt:lpwstr>
  </property>
  <property fmtid="{D5CDD505-2E9C-101B-9397-08002B2CF9AE}" pid="5" name="Objective-Comment">
    <vt:lpwstr>
    </vt:lpwstr>
  </property>
  <property fmtid="{D5CDD505-2E9C-101B-9397-08002B2CF9AE}" pid="6" name="Objective-CreationStamp">
    <vt:filetime>2015-04-16T15:28:13Z</vt:filetime>
  </property>
  <property fmtid="{D5CDD505-2E9C-101B-9397-08002B2CF9AE}" pid="7" name="Objective-IsApproved">
    <vt:bool>false</vt:bool>
  </property>
  <property fmtid="{D5CDD505-2E9C-101B-9397-08002B2CF9AE}" pid="8" name="Objective-IsPublished">
    <vt:bool>true</vt:bool>
  </property>
  <property fmtid="{D5CDD505-2E9C-101B-9397-08002B2CF9AE}" pid="9" name="Objective-DatePublished">
    <vt:filetime>2015-04-16T15:28:13Z</vt:filetime>
  </property>
  <property fmtid="{D5CDD505-2E9C-101B-9397-08002B2CF9AE}" pid="10" name="Objective-ModificationStamp">
    <vt:filetime>2015-04-23T15:10:59Z</vt:filetime>
  </property>
  <property fmtid="{D5CDD505-2E9C-101B-9397-08002B2CF9AE}" pid="11" name="Objective-Owner">
    <vt:lpwstr>Watt, Siobhan S (U420136)</vt:lpwstr>
  </property>
  <property fmtid="{D5CDD505-2E9C-101B-9397-08002B2CF9AE}" pid="12" name="Objective-Path">
    <vt:lpwstr>Objective Global Folder:Food Standards Scotland File Plan:Administration:Corporate Strategy:Strategy and Change:Policies and Procedures: Strategy and Change (Food Standards Scotland):Food Standards Scotland: Templates and Forms: 2015-2020:</vt:lpwstr>
  </property>
  <property fmtid="{D5CDD505-2E9C-101B-9397-08002B2CF9AE}" pid="13" name="Objective-Parent">
    <vt:lpwstr>Food Standards Scotland: Templates and Forms: 2015-2020</vt:lpwstr>
  </property>
  <property fmtid="{D5CDD505-2E9C-101B-9397-08002B2CF9AE}" pid="14" name="Objective-State">
    <vt:lpwstr>Published</vt:lpwstr>
  </property>
  <property fmtid="{D5CDD505-2E9C-101B-9397-08002B2CF9AE}" pid="15" name="Objective-Version">
    <vt:lpwstr>1.0</vt:lpwstr>
  </property>
  <property fmtid="{D5CDD505-2E9C-101B-9397-08002B2CF9AE}" pid="16" name="Objective-VersionNumber">
    <vt:i4>1</vt:i4>
  </property>
  <property fmtid="{D5CDD505-2E9C-101B-9397-08002B2CF9AE}" pid="17" name="Objective-VersionComment">
    <vt:lpwstr>First version</vt:lpwstr>
  </property>
  <property fmtid="{D5CDD505-2E9C-101B-9397-08002B2CF9AE}" pid="18" name="Objective-FileNumber">
    <vt:lpwstr>BUSPROC/4410</vt:lpwstr>
  </property>
  <property fmtid="{D5CDD505-2E9C-101B-9397-08002B2CF9AE}" pid="19" name="Objective-Classification">
    <vt:lpwstr>[Inherited - OFFICIAL]</vt:lpwstr>
  </property>
  <property fmtid="{D5CDD505-2E9C-101B-9397-08002B2CF9AE}" pid="20" name="Objective-Caveats">
    <vt:lpwstr>Special groups: Caveat for access to Food Standards Scotland; </vt:lpwstr>
  </property>
  <property fmtid="{D5CDD505-2E9C-101B-9397-08002B2CF9AE}" pid="21" name="Objective-Date of Original [system]">
    <vt:lpwstr>
    </vt:lpwstr>
  </property>
  <property fmtid="{D5CDD505-2E9C-101B-9397-08002B2CF9AE}" pid="22" name="Objective-Date Received [system]">
    <vt:lpwstr>
    </vt:lpwstr>
  </property>
  <property fmtid="{D5CDD505-2E9C-101B-9397-08002B2CF9AE}" pid="23" name="Objective-SG Web Publication - Category [system]">
    <vt:lpwstr>
    </vt:lpwstr>
  </property>
  <property fmtid="{D5CDD505-2E9C-101B-9397-08002B2CF9AE}" pid="24" name="Objective-SG Web Publication - Category 2 Classification [system]">
    <vt:lpwstr>
    </vt:lpwstr>
  </property>
</Properties>
</file>